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5327650" cy="37798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lag, Jessica" initials="BJ" lastIdx="13" clrIdx="0">
    <p:extLst>
      <p:ext uri="{19B8F6BF-5375-455C-9EA6-DF929625EA0E}">
        <p15:presenceInfo xmlns:p15="http://schemas.microsoft.com/office/powerpoint/2012/main" userId="S::jessica.bollag@phbern.ch::556b442d-36a9-4fe0-9126-42da6d4cd36d" providerId="AD"/>
      </p:ext>
    </p:extLst>
  </p:cmAuthor>
  <p:cmAuthor id="2" name="Fischer, Evelyn" initials="FE" lastIdx="6" clrIdx="1">
    <p:extLst>
      <p:ext uri="{19B8F6BF-5375-455C-9EA6-DF929625EA0E}">
        <p15:presenceInfo xmlns:p15="http://schemas.microsoft.com/office/powerpoint/2012/main" userId="S::evelyn.fischer@phbern.ch::1b60431c-717d-4ae9-96af-b7040c8314bb" providerId="AD"/>
      </p:ext>
    </p:extLst>
  </p:cmAuthor>
  <p:cmAuthor id="3" name="Heierle, Daniela" initials="HD" lastIdx="2" clrIdx="2">
    <p:extLst>
      <p:ext uri="{19B8F6BF-5375-455C-9EA6-DF929625EA0E}">
        <p15:presenceInfo xmlns:p15="http://schemas.microsoft.com/office/powerpoint/2012/main" userId="S::daniela.heierle@phbern.ch::18383b7c-7d70-4c73-b6a9-7d6faaf103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000"/>
    <a:srgbClr val="AE2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CE9A39-8BF5-4F2A-84FA-F72C61B18A6D}" v="194" dt="2021-11-01T15:56:00.576"/>
    <p1510:client id="{A6061858-2075-4B8A-A068-22223F05B3C3}" v="1408" dt="2021-11-02T09:22:34.601"/>
    <p1510:client id="{B7B18B73-D219-4EBE-A524-904DE9CC6239}" v="90" dt="2021-11-02T13:58:44.276"/>
    <p1510:client id="{BB645919-5B64-4963-A1E5-5459B31D9C5E}" v="91" dt="2021-11-02T10:02:30.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p:cViewPr varScale="1">
        <p:scale>
          <a:sx n="199" d="100"/>
          <a:sy n="199" d="100"/>
        </p:scale>
        <p:origin x="1520"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llag, Jessica" userId="S::jessica.bollag@phbern.ch::556b442d-36a9-4fe0-9126-42da6d4cd36d" providerId="AD" clId="Web-{60DD10B7-80C3-4D5E-8AE6-243A3FC139F4}"/>
    <pc:docChg chg="modSld">
      <pc:chgData name="Bollag, Jessica" userId="S::jessica.bollag@phbern.ch::556b442d-36a9-4fe0-9126-42da6d4cd36d" providerId="AD" clId="Web-{60DD10B7-80C3-4D5E-8AE6-243A3FC139F4}" dt="2021-10-20T07:44:18.649" v="67"/>
      <pc:docMkLst>
        <pc:docMk/>
      </pc:docMkLst>
      <pc:sldChg chg="modSp addCm">
        <pc:chgData name="Bollag, Jessica" userId="S::jessica.bollag@phbern.ch::556b442d-36a9-4fe0-9126-42da6d4cd36d" providerId="AD" clId="Web-{60DD10B7-80C3-4D5E-8AE6-243A3FC139F4}" dt="2021-10-20T07:44:18.649" v="67"/>
        <pc:sldMkLst>
          <pc:docMk/>
          <pc:sldMk cId="4095875012" sldId="274"/>
        </pc:sldMkLst>
        <pc:spChg chg="mod">
          <ac:chgData name="Bollag, Jessica" userId="S::jessica.bollag@phbern.ch::556b442d-36a9-4fe0-9126-42da6d4cd36d" providerId="AD" clId="Web-{60DD10B7-80C3-4D5E-8AE6-243A3FC139F4}" dt="2021-10-20T07:43:39.429" v="66" actId="20577"/>
          <ac:spMkLst>
            <pc:docMk/>
            <pc:sldMk cId="4095875012" sldId="274"/>
            <ac:spMk id="7" creationId="{81911030-2487-4E0F-9115-8C6D0F2683F6}"/>
          </ac:spMkLst>
        </pc:spChg>
      </pc:sldChg>
    </pc:docChg>
  </pc:docChgLst>
  <pc:docChgLst>
    <pc:chgData name="Bollag, Jessica" userId="S::jessica.bollag@phbern.ch::556b442d-36a9-4fe0-9126-42da6d4cd36d" providerId="AD" clId="Web-{34E843BD-97CE-44D7-A644-843C1B1F590F}"/>
    <pc:docChg chg="modSld">
      <pc:chgData name="Bollag, Jessica" userId="S::jessica.bollag@phbern.ch::556b442d-36a9-4fe0-9126-42da6d4cd36d" providerId="AD" clId="Web-{34E843BD-97CE-44D7-A644-843C1B1F590F}" dt="2021-09-28T13:11:16.541" v="138"/>
      <pc:docMkLst>
        <pc:docMk/>
      </pc:docMkLst>
      <pc:sldChg chg="modSp">
        <pc:chgData name="Bollag, Jessica" userId="S::jessica.bollag@phbern.ch::556b442d-36a9-4fe0-9126-42da6d4cd36d" providerId="AD" clId="Web-{34E843BD-97CE-44D7-A644-843C1B1F590F}" dt="2021-09-28T12:55:15.203" v="5" actId="20577"/>
        <pc:sldMkLst>
          <pc:docMk/>
          <pc:sldMk cId="243722658" sldId="266"/>
        </pc:sldMkLst>
        <pc:spChg chg="mod">
          <ac:chgData name="Bollag, Jessica" userId="S::jessica.bollag@phbern.ch::556b442d-36a9-4fe0-9126-42da6d4cd36d" providerId="AD" clId="Web-{34E843BD-97CE-44D7-A644-843C1B1F590F}" dt="2021-09-28T12:55:15.203" v="5" actId="20577"/>
          <ac:spMkLst>
            <pc:docMk/>
            <pc:sldMk cId="243722658" sldId="266"/>
            <ac:spMk id="7" creationId="{81911030-2487-4E0F-9115-8C6D0F2683F6}"/>
          </ac:spMkLst>
        </pc:spChg>
      </pc:sldChg>
      <pc:sldChg chg="modSp">
        <pc:chgData name="Bollag, Jessica" userId="S::jessica.bollag@phbern.ch::556b442d-36a9-4fe0-9126-42da6d4cd36d" providerId="AD" clId="Web-{34E843BD-97CE-44D7-A644-843C1B1F590F}" dt="2021-09-28T12:56:11.064" v="15" actId="20577"/>
        <pc:sldMkLst>
          <pc:docMk/>
          <pc:sldMk cId="1517430444" sldId="267"/>
        </pc:sldMkLst>
        <pc:spChg chg="mod">
          <ac:chgData name="Bollag, Jessica" userId="S::jessica.bollag@phbern.ch::556b442d-36a9-4fe0-9126-42da6d4cd36d" providerId="AD" clId="Web-{34E843BD-97CE-44D7-A644-843C1B1F590F}" dt="2021-09-28T12:56:11.064" v="15" actId="20577"/>
          <ac:spMkLst>
            <pc:docMk/>
            <pc:sldMk cId="1517430444" sldId="267"/>
            <ac:spMk id="7" creationId="{81911030-2487-4E0F-9115-8C6D0F2683F6}"/>
          </ac:spMkLst>
        </pc:spChg>
      </pc:sldChg>
      <pc:sldChg chg="modSp addCm">
        <pc:chgData name="Bollag, Jessica" userId="S::jessica.bollag@phbern.ch::556b442d-36a9-4fe0-9126-42da6d4cd36d" providerId="AD" clId="Web-{34E843BD-97CE-44D7-A644-843C1B1F590F}" dt="2021-09-28T12:59:42.398" v="52"/>
        <pc:sldMkLst>
          <pc:docMk/>
          <pc:sldMk cId="1845312003" sldId="268"/>
        </pc:sldMkLst>
        <pc:spChg chg="mod">
          <ac:chgData name="Bollag, Jessica" userId="S::jessica.bollag@phbern.ch::556b442d-36a9-4fe0-9126-42da6d4cd36d" providerId="AD" clId="Web-{34E843BD-97CE-44D7-A644-843C1B1F590F}" dt="2021-09-28T12:58:01.207" v="51" actId="20577"/>
          <ac:spMkLst>
            <pc:docMk/>
            <pc:sldMk cId="1845312003" sldId="268"/>
            <ac:spMk id="7" creationId="{81911030-2487-4E0F-9115-8C6D0F2683F6}"/>
          </ac:spMkLst>
        </pc:spChg>
      </pc:sldChg>
      <pc:sldChg chg="modSp">
        <pc:chgData name="Bollag, Jessica" userId="S::jessica.bollag@phbern.ch::556b442d-36a9-4fe0-9126-42da6d4cd36d" providerId="AD" clId="Web-{34E843BD-97CE-44D7-A644-843C1B1F590F}" dt="2021-09-28T13:00:27.039" v="58" actId="20577"/>
        <pc:sldMkLst>
          <pc:docMk/>
          <pc:sldMk cId="762752306" sldId="270"/>
        </pc:sldMkLst>
        <pc:spChg chg="mod">
          <ac:chgData name="Bollag, Jessica" userId="S::jessica.bollag@phbern.ch::556b442d-36a9-4fe0-9126-42da6d4cd36d" providerId="AD" clId="Web-{34E843BD-97CE-44D7-A644-843C1B1F590F}" dt="2021-09-28T13:00:27.039" v="58" actId="20577"/>
          <ac:spMkLst>
            <pc:docMk/>
            <pc:sldMk cId="762752306" sldId="270"/>
            <ac:spMk id="7" creationId="{81911030-2487-4E0F-9115-8C6D0F2683F6}"/>
          </ac:spMkLst>
        </pc:spChg>
      </pc:sldChg>
      <pc:sldChg chg="modSp addCm">
        <pc:chgData name="Bollag, Jessica" userId="S::jessica.bollag@phbern.ch::556b442d-36a9-4fe0-9126-42da6d4cd36d" providerId="AD" clId="Web-{34E843BD-97CE-44D7-A644-843C1B1F590F}" dt="2021-09-28T13:05:02.016" v="60" actId="20577"/>
        <pc:sldMkLst>
          <pc:docMk/>
          <pc:sldMk cId="2668339535" sldId="272"/>
        </pc:sldMkLst>
        <pc:spChg chg="mod">
          <ac:chgData name="Bollag, Jessica" userId="S::jessica.bollag@phbern.ch::556b442d-36a9-4fe0-9126-42da6d4cd36d" providerId="AD" clId="Web-{34E843BD-97CE-44D7-A644-843C1B1F590F}" dt="2021-09-28T13:05:02.016" v="60" actId="20577"/>
          <ac:spMkLst>
            <pc:docMk/>
            <pc:sldMk cId="2668339535" sldId="272"/>
            <ac:spMk id="7" creationId="{81911030-2487-4E0F-9115-8C6D0F2683F6}"/>
          </ac:spMkLst>
        </pc:spChg>
      </pc:sldChg>
      <pc:sldChg chg="modSp addCm modCm">
        <pc:chgData name="Bollag, Jessica" userId="S::jessica.bollag@phbern.ch::556b442d-36a9-4fe0-9126-42da6d4cd36d" providerId="AD" clId="Web-{34E843BD-97CE-44D7-A644-843C1B1F590F}" dt="2021-09-28T13:09:10.069" v="137"/>
        <pc:sldMkLst>
          <pc:docMk/>
          <pc:sldMk cId="2818994773" sldId="273"/>
        </pc:sldMkLst>
        <pc:spChg chg="mod">
          <ac:chgData name="Bollag, Jessica" userId="S::jessica.bollag@phbern.ch::556b442d-36a9-4fe0-9126-42da6d4cd36d" providerId="AD" clId="Web-{34E843BD-97CE-44D7-A644-843C1B1F590F}" dt="2021-09-28T13:06:57.597" v="135" actId="20577"/>
          <ac:spMkLst>
            <pc:docMk/>
            <pc:sldMk cId="2818994773" sldId="273"/>
            <ac:spMk id="7" creationId="{81911030-2487-4E0F-9115-8C6D0F2683F6}"/>
          </ac:spMkLst>
        </pc:spChg>
      </pc:sldChg>
      <pc:sldChg chg="addCm">
        <pc:chgData name="Bollag, Jessica" userId="S::jessica.bollag@phbern.ch::556b442d-36a9-4fe0-9126-42da6d4cd36d" providerId="AD" clId="Web-{34E843BD-97CE-44D7-A644-843C1B1F590F}" dt="2021-09-28T13:11:16.541" v="138"/>
        <pc:sldMkLst>
          <pc:docMk/>
          <pc:sldMk cId="4095875012" sldId="274"/>
        </pc:sldMkLst>
      </pc:sldChg>
    </pc:docChg>
  </pc:docChgLst>
  <pc:docChgLst>
    <pc:chgData name="Bollag, Jessica" userId="S::jessica.bollag@phbern.ch::556b442d-36a9-4fe0-9126-42da6d4cd36d" providerId="AD" clId="Web-{CEC07101-129D-41B5-BBA4-1A29547E08FF}"/>
    <pc:docChg chg="modSld">
      <pc:chgData name="Bollag, Jessica" userId="S::jessica.bollag@phbern.ch::556b442d-36a9-4fe0-9126-42da6d4cd36d" providerId="AD" clId="Web-{CEC07101-129D-41B5-BBA4-1A29547E08FF}" dt="2021-10-20T07:49:04.137" v="1" actId="20577"/>
      <pc:docMkLst>
        <pc:docMk/>
      </pc:docMkLst>
      <pc:sldChg chg="addCm">
        <pc:chgData name="Bollag, Jessica" userId="S::jessica.bollag@phbern.ch::556b442d-36a9-4fe0-9126-42da6d4cd36d" providerId="AD" clId="Web-{CEC07101-129D-41B5-BBA4-1A29547E08FF}" dt="2021-10-20T07:48:42.871" v="0"/>
        <pc:sldMkLst>
          <pc:docMk/>
          <pc:sldMk cId="96695420" sldId="257"/>
        </pc:sldMkLst>
      </pc:sldChg>
      <pc:sldChg chg="modSp">
        <pc:chgData name="Bollag, Jessica" userId="S::jessica.bollag@phbern.ch::556b442d-36a9-4fe0-9126-42da6d4cd36d" providerId="AD" clId="Web-{CEC07101-129D-41B5-BBA4-1A29547E08FF}" dt="2021-10-20T07:49:04.137" v="1" actId="20577"/>
        <pc:sldMkLst>
          <pc:docMk/>
          <pc:sldMk cId="243722658" sldId="266"/>
        </pc:sldMkLst>
        <pc:spChg chg="mod">
          <ac:chgData name="Bollag, Jessica" userId="S::jessica.bollag@phbern.ch::556b442d-36a9-4fe0-9126-42da6d4cd36d" providerId="AD" clId="Web-{CEC07101-129D-41B5-BBA4-1A29547E08FF}" dt="2021-10-20T07:49:04.137" v="1" actId="20577"/>
          <ac:spMkLst>
            <pc:docMk/>
            <pc:sldMk cId="243722658" sldId="266"/>
            <ac:spMk id="7" creationId="{81911030-2487-4E0F-9115-8C6D0F2683F6}"/>
          </ac:spMkLst>
        </pc:spChg>
      </pc:sldChg>
    </pc:docChg>
  </pc:docChgLst>
  <pc:docChgLst>
    <pc:chgData name="Fischer, Evelyn" userId="1b60431c-717d-4ae9-96af-b7040c8314bb" providerId="ADAL" clId="{27392ACE-90ED-4245-96F6-A1792C671CB0}"/>
    <pc:docChg chg="undo custSel addSld delSld modSld">
      <pc:chgData name="Fischer, Evelyn" userId="1b60431c-717d-4ae9-96af-b7040c8314bb" providerId="ADAL" clId="{27392ACE-90ED-4245-96F6-A1792C671CB0}" dt="2021-09-23T09:05:58.242" v="1113" actId="255"/>
      <pc:docMkLst>
        <pc:docMk/>
      </pc:docMkLst>
      <pc:sldChg chg="addSp modSp mod">
        <pc:chgData name="Fischer, Evelyn" userId="1b60431c-717d-4ae9-96af-b7040c8314bb" providerId="ADAL" clId="{27392ACE-90ED-4245-96F6-A1792C671CB0}" dt="2021-09-23T09:05:58.242" v="1113" actId="255"/>
        <pc:sldMkLst>
          <pc:docMk/>
          <pc:sldMk cId="2316696038" sldId="256"/>
        </pc:sldMkLst>
        <pc:spChg chg="add mod">
          <ac:chgData name="Fischer, Evelyn" userId="1b60431c-717d-4ae9-96af-b7040c8314bb" providerId="ADAL" clId="{27392ACE-90ED-4245-96F6-A1792C671CB0}" dt="2021-09-07T07:43:58.756" v="9" actId="20577"/>
          <ac:spMkLst>
            <pc:docMk/>
            <pc:sldMk cId="2316696038" sldId="256"/>
            <ac:spMk id="3" creationId="{AB73C572-6A95-44B9-B1B9-DACFDBE3ECE9}"/>
          </ac:spMkLst>
        </pc:spChg>
        <pc:spChg chg="mod">
          <ac:chgData name="Fischer, Evelyn" userId="1b60431c-717d-4ae9-96af-b7040c8314bb" providerId="ADAL" clId="{27392ACE-90ED-4245-96F6-A1792C671CB0}" dt="2021-09-07T07:54:00.577" v="115" actId="20577"/>
          <ac:spMkLst>
            <pc:docMk/>
            <pc:sldMk cId="2316696038" sldId="256"/>
            <ac:spMk id="5" creationId="{23C2F20A-E5C5-4FE3-9F00-49C49CC502B5}"/>
          </ac:spMkLst>
        </pc:spChg>
        <pc:spChg chg="mod">
          <ac:chgData name="Fischer, Evelyn" userId="1b60431c-717d-4ae9-96af-b7040c8314bb" providerId="ADAL" clId="{27392ACE-90ED-4245-96F6-A1792C671CB0}" dt="2021-09-23T09:05:58.242" v="1113" actId="255"/>
          <ac:spMkLst>
            <pc:docMk/>
            <pc:sldMk cId="2316696038" sldId="256"/>
            <ac:spMk id="7" creationId="{81911030-2487-4E0F-9115-8C6D0F2683F6}"/>
          </ac:spMkLst>
        </pc:spChg>
      </pc:sldChg>
      <pc:sldChg chg="modSp add mod">
        <pc:chgData name="Fischer, Evelyn" userId="1b60431c-717d-4ae9-96af-b7040c8314bb" providerId="ADAL" clId="{27392ACE-90ED-4245-96F6-A1792C671CB0}" dt="2021-09-23T09:05:50.118" v="1112" actId="255"/>
        <pc:sldMkLst>
          <pc:docMk/>
          <pc:sldMk cId="96695420" sldId="257"/>
        </pc:sldMkLst>
        <pc:spChg chg="mod">
          <ac:chgData name="Fischer, Evelyn" userId="1b60431c-717d-4ae9-96af-b7040c8314bb" providerId="ADAL" clId="{27392ACE-90ED-4245-96F6-A1792C671CB0}" dt="2021-09-07T07:51:08.667" v="90" actId="20577"/>
          <ac:spMkLst>
            <pc:docMk/>
            <pc:sldMk cId="96695420" sldId="257"/>
            <ac:spMk id="3" creationId="{AB73C572-6A95-44B9-B1B9-DACFDBE3ECE9}"/>
          </ac:spMkLst>
        </pc:spChg>
        <pc:spChg chg="mod">
          <ac:chgData name="Fischer, Evelyn" userId="1b60431c-717d-4ae9-96af-b7040c8314bb" providerId="ADAL" clId="{27392ACE-90ED-4245-96F6-A1792C671CB0}" dt="2021-09-07T07:53:53.570" v="114" actId="20577"/>
          <ac:spMkLst>
            <pc:docMk/>
            <pc:sldMk cId="96695420" sldId="257"/>
            <ac:spMk id="5" creationId="{23C2F20A-E5C5-4FE3-9F00-49C49CC502B5}"/>
          </ac:spMkLst>
        </pc:spChg>
        <pc:spChg chg="mod">
          <ac:chgData name="Fischer, Evelyn" userId="1b60431c-717d-4ae9-96af-b7040c8314bb" providerId="ADAL" clId="{27392ACE-90ED-4245-96F6-A1792C671CB0}" dt="2021-09-23T09:05:50.118" v="1112" actId="255"/>
          <ac:spMkLst>
            <pc:docMk/>
            <pc:sldMk cId="96695420" sldId="257"/>
            <ac:spMk id="7" creationId="{81911030-2487-4E0F-9115-8C6D0F2683F6}"/>
          </ac:spMkLst>
        </pc:spChg>
      </pc:sldChg>
      <pc:sldChg chg="modSp add mod">
        <pc:chgData name="Fischer, Evelyn" userId="1b60431c-717d-4ae9-96af-b7040c8314bb" providerId="ADAL" clId="{27392ACE-90ED-4245-96F6-A1792C671CB0}" dt="2021-09-23T09:05:42.014" v="1111" actId="255"/>
        <pc:sldMkLst>
          <pc:docMk/>
          <pc:sldMk cId="2138413681" sldId="258"/>
        </pc:sldMkLst>
        <pc:spChg chg="mod">
          <ac:chgData name="Fischer, Evelyn" userId="1b60431c-717d-4ae9-96af-b7040c8314bb" providerId="ADAL" clId="{27392ACE-90ED-4245-96F6-A1792C671CB0}" dt="2021-09-07T07:52:00.018" v="93" actId="20577"/>
          <ac:spMkLst>
            <pc:docMk/>
            <pc:sldMk cId="2138413681" sldId="258"/>
            <ac:spMk id="3" creationId="{AB73C572-6A95-44B9-B1B9-DACFDBE3ECE9}"/>
          </ac:spMkLst>
        </pc:spChg>
        <pc:spChg chg="mod">
          <ac:chgData name="Fischer, Evelyn" userId="1b60431c-717d-4ae9-96af-b7040c8314bb" providerId="ADAL" clId="{27392ACE-90ED-4245-96F6-A1792C671CB0}" dt="2021-09-07T07:53:48.067" v="113" actId="20577"/>
          <ac:spMkLst>
            <pc:docMk/>
            <pc:sldMk cId="2138413681" sldId="258"/>
            <ac:spMk id="5" creationId="{23C2F20A-E5C5-4FE3-9F00-49C49CC502B5}"/>
          </ac:spMkLst>
        </pc:spChg>
        <pc:spChg chg="mod">
          <ac:chgData name="Fischer, Evelyn" userId="1b60431c-717d-4ae9-96af-b7040c8314bb" providerId="ADAL" clId="{27392ACE-90ED-4245-96F6-A1792C671CB0}" dt="2021-09-23T09:05:42.014" v="1111" actId="255"/>
          <ac:spMkLst>
            <pc:docMk/>
            <pc:sldMk cId="2138413681" sldId="258"/>
            <ac:spMk id="7" creationId="{81911030-2487-4E0F-9115-8C6D0F2683F6}"/>
          </ac:spMkLst>
        </pc:spChg>
      </pc:sldChg>
      <pc:sldChg chg="modSp add mod">
        <pc:chgData name="Fischer, Evelyn" userId="1b60431c-717d-4ae9-96af-b7040c8314bb" providerId="ADAL" clId="{27392ACE-90ED-4245-96F6-A1792C671CB0}" dt="2021-09-23T09:05:34.383" v="1110" actId="255"/>
        <pc:sldMkLst>
          <pc:docMk/>
          <pc:sldMk cId="2575623858" sldId="259"/>
        </pc:sldMkLst>
        <pc:spChg chg="mod">
          <ac:chgData name="Fischer, Evelyn" userId="1b60431c-717d-4ae9-96af-b7040c8314bb" providerId="ADAL" clId="{27392ACE-90ED-4245-96F6-A1792C671CB0}" dt="2021-09-07T07:55:24.960" v="140" actId="20577"/>
          <ac:spMkLst>
            <pc:docMk/>
            <pc:sldMk cId="2575623858" sldId="259"/>
            <ac:spMk id="3" creationId="{AB73C572-6A95-44B9-B1B9-DACFDBE3ECE9}"/>
          </ac:spMkLst>
        </pc:spChg>
        <pc:spChg chg="mod">
          <ac:chgData name="Fischer, Evelyn" userId="1b60431c-717d-4ae9-96af-b7040c8314bb" providerId="ADAL" clId="{27392ACE-90ED-4245-96F6-A1792C671CB0}" dt="2021-09-23T09:05:34.383" v="1110" actId="255"/>
          <ac:spMkLst>
            <pc:docMk/>
            <pc:sldMk cId="2575623858" sldId="259"/>
            <ac:spMk id="7" creationId="{81911030-2487-4E0F-9115-8C6D0F2683F6}"/>
          </ac:spMkLst>
        </pc:spChg>
      </pc:sldChg>
      <pc:sldChg chg="modSp add mod">
        <pc:chgData name="Fischer, Evelyn" userId="1b60431c-717d-4ae9-96af-b7040c8314bb" providerId="ADAL" clId="{27392ACE-90ED-4245-96F6-A1792C671CB0}" dt="2021-09-23T09:05:26.731" v="1109" actId="255"/>
        <pc:sldMkLst>
          <pc:docMk/>
          <pc:sldMk cId="488490806" sldId="260"/>
        </pc:sldMkLst>
        <pc:spChg chg="mod">
          <ac:chgData name="Fischer, Evelyn" userId="1b60431c-717d-4ae9-96af-b7040c8314bb" providerId="ADAL" clId="{27392ACE-90ED-4245-96F6-A1792C671CB0}" dt="2021-09-07T07:57:17.924" v="159" actId="20577"/>
          <ac:spMkLst>
            <pc:docMk/>
            <pc:sldMk cId="488490806" sldId="260"/>
            <ac:spMk id="3" creationId="{AB73C572-6A95-44B9-B1B9-DACFDBE3ECE9}"/>
          </ac:spMkLst>
        </pc:spChg>
        <pc:spChg chg="mod">
          <ac:chgData name="Fischer, Evelyn" userId="1b60431c-717d-4ae9-96af-b7040c8314bb" providerId="ADAL" clId="{27392ACE-90ED-4245-96F6-A1792C671CB0}" dt="2021-09-23T09:05:26.731" v="1109" actId="255"/>
          <ac:spMkLst>
            <pc:docMk/>
            <pc:sldMk cId="488490806" sldId="260"/>
            <ac:spMk id="7" creationId="{81911030-2487-4E0F-9115-8C6D0F2683F6}"/>
          </ac:spMkLst>
        </pc:spChg>
      </pc:sldChg>
      <pc:sldChg chg="modSp add mod">
        <pc:chgData name="Fischer, Evelyn" userId="1b60431c-717d-4ae9-96af-b7040c8314bb" providerId="ADAL" clId="{27392ACE-90ED-4245-96F6-A1792C671CB0}" dt="2021-09-23T09:05:18.099" v="1108" actId="255"/>
        <pc:sldMkLst>
          <pc:docMk/>
          <pc:sldMk cId="255871766" sldId="261"/>
        </pc:sldMkLst>
        <pc:spChg chg="mod">
          <ac:chgData name="Fischer, Evelyn" userId="1b60431c-717d-4ae9-96af-b7040c8314bb" providerId="ADAL" clId="{27392ACE-90ED-4245-96F6-A1792C671CB0}" dt="2021-09-07T07:58:34.082" v="165" actId="20577"/>
          <ac:spMkLst>
            <pc:docMk/>
            <pc:sldMk cId="255871766" sldId="261"/>
            <ac:spMk id="3" creationId="{AB73C572-6A95-44B9-B1B9-DACFDBE3ECE9}"/>
          </ac:spMkLst>
        </pc:spChg>
        <pc:spChg chg="mod">
          <ac:chgData name="Fischer, Evelyn" userId="1b60431c-717d-4ae9-96af-b7040c8314bb" providerId="ADAL" clId="{27392ACE-90ED-4245-96F6-A1792C671CB0}" dt="2021-09-23T09:05:18.099" v="1108" actId="255"/>
          <ac:spMkLst>
            <pc:docMk/>
            <pc:sldMk cId="255871766" sldId="261"/>
            <ac:spMk id="7" creationId="{81911030-2487-4E0F-9115-8C6D0F2683F6}"/>
          </ac:spMkLst>
        </pc:spChg>
      </pc:sldChg>
      <pc:sldChg chg="modSp add mod">
        <pc:chgData name="Fischer, Evelyn" userId="1b60431c-717d-4ae9-96af-b7040c8314bb" providerId="ADAL" clId="{27392ACE-90ED-4245-96F6-A1792C671CB0}" dt="2021-09-23T09:05:09.816" v="1107" actId="255"/>
        <pc:sldMkLst>
          <pc:docMk/>
          <pc:sldMk cId="2794717619" sldId="262"/>
        </pc:sldMkLst>
        <pc:spChg chg="mod">
          <ac:chgData name="Fischer, Evelyn" userId="1b60431c-717d-4ae9-96af-b7040c8314bb" providerId="ADAL" clId="{27392ACE-90ED-4245-96F6-A1792C671CB0}" dt="2021-09-07T08:02:00.454" v="197" actId="20577"/>
          <ac:spMkLst>
            <pc:docMk/>
            <pc:sldMk cId="2794717619" sldId="262"/>
            <ac:spMk id="3" creationId="{AB73C572-6A95-44B9-B1B9-DACFDBE3ECE9}"/>
          </ac:spMkLst>
        </pc:spChg>
        <pc:spChg chg="mod">
          <ac:chgData name="Fischer, Evelyn" userId="1b60431c-717d-4ae9-96af-b7040c8314bb" providerId="ADAL" clId="{27392ACE-90ED-4245-96F6-A1792C671CB0}" dt="2021-09-23T09:05:09.816" v="1107" actId="255"/>
          <ac:spMkLst>
            <pc:docMk/>
            <pc:sldMk cId="2794717619" sldId="262"/>
            <ac:spMk id="7" creationId="{81911030-2487-4E0F-9115-8C6D0F2683F6}"/>
          </ac:spMkLst>
        </pc:spChg>
      </pc:sldChg>
      <pc:sldChg chg="modSp add mod">
        <pc:chgData name="Fischer, Evelyn" userId="1b60431c-717d-4ae9-96af-b7040c8314bb" providerId="ADAL" clId="{27392ACE-90ED-4245-96F6-A1792C671CB0}" dt="2021-09-23T09:05:01.438" v="1106" actId="255"/>
        <pc:sldMkLst>
          <pc:docMk/>
          <pc:sldMk cId="2499545122" sldId="263"/>
        </pc:sldMkLst>
        <pc:spChg chg="mod">
          <ac:chgData name="Fischer, Evelyn" userId="1b60431c-717d-4ae9-96af-b7040c8314bb" providerId="ADAL" clId="{27392ACE-90ED-4245-96F6-A1792C671CB0}" dt="2021-09-07T08:03:24.689" v="203" actId="20577"/>
          <ac:spMkLst>
            <pc:docMk/>
            <pc:sldMk cId="2499545122" sldId="263"/>
            <ac:spMk id="3" creationId="{AB73C572-6A95-44B9-B1B9-DACFDBE3ECE9}"/>
          </ac:spMkLst>
        </pc:spChg>
        <pc:spChg chg="mod">
          <ac:chgData name="Fischer, Evelyn" userId="1b60431c-717d-4ae9-96af-b7040c8314bb" providerId="ADAL" clId="{27392ACE-90ED-4245-96F6-A1792C671CB0}" dt="2021-09-23T09:05:01.438" v="1106" actId="255"/>
          <ac:spMkLst>
            <pc:docMk/>
            <pc:sldMk cId="2499545122" sldId="263"/>
            <ac:spMk id="7" creationId="{81911030-2487-4E0F-9115-8C6D0F2683F6}"/>
          </ac:spMkLst>
        </pc:spChg>
      </pc:sldChg>
      <pc:sldChg chg="modSp add mod">
        <pc:chgData name="Fischer, Evelyn" userId="1b60431c-717d-4ae9-96af-b7040c8314bb" providerId="ADAL" clId="{27392ACE-90ED-4245-96F6-A1792C671CB0}" dt="2021-09-23T09:04:53.185" v="1105" actId="255"/>
        <pc:sldMkLst>
          <pc:docMk/>
          <pc:sldMk cId="2893318666" sldId="264"/>
        </pc:sldMkLst>
        <pc:spChg chg="mod">
          <ac:chgData name="Fischer, Evelyn" userId="1b60431c-717d-4ae9-96af-b7040c8314bb" providerId="ADAL" clId="{27392ACE-90ED-4245-96F6-A1792C671CB0}" dt="2021-09-07T08:05:07.257" v="242" actId="20577"/>
          <ac:spMkLst>
            <pc:docMk/>
            <pc:sldMk cId="2893318666" sldId="264"/>
            <ac:spMk id="3" creationId="{AB73C572-6A95-44B9-B1B9-DACFDBE3ECE9}"/>
          </ac:spMkLst>
        </pc:spChg>
        <pc:spChg chg="mod">
          <ac:chgData name="Fischer, Evelyn" userId="1b60431c-717d-4ae9-96af-b7040c8314bb" providerId="ADAL" clId="{27392ACE-90ED-4245-96F6-A1792C671CB0}" dt="2021-09-23T09:04:53.185" v="1105" actId="255"/>
          <ac:spMkLst>
            <pc:docMk/>
            <pc:sldMk cId="2893318666" sldId="264"/>
            <ac:spMk id="7" creationId="{81911030-2487-4E0F-9115-8C6D0F2683F6}"/>
          </ac:spMkLst>
        </pc:spChg>
      </pc:sldChg>
      <pc:sldChg chg="addSp delSp modSp add del mod">
        <pc:chgData name="Fischer, Evelyn" userId="1b60431c-717d-4ae9-96af-b7040c8314bb" providerId="ADAL" clId="{27392ACE-90ED-4245-96F6-A1792C671CB0}" dt="2021-09-07T08:07:36.665" v="256" actId="2696"/>
        <pc:sldMkLst>
          <pc:docMk/>
          <pc:sldMk cId="559060951" sldId="265"/>
        </pc:sldMkLst>
        <pc:spChg chg="add del mod">
          <ac:chgData name="Fischer, Evelyn" userId="1b60431c-717d-4ae9-96af-b7040c8314bb" providerId="ADAL" clId="{27392ACE-90ED-4245-96F6-A1792C671CB0}" dt="2021-09-07T08:07:25.516" v="254" actId="478"/>
          <ac:spMkLst>
            <pc:docMk/>
            <pc:sldMk cId="559060951" sldId="265"/>
            <ac:spMk id="4" creationId="{EE2DA6C6-E03E-4BF0-AAC0-033B6B29A5D7}"/>
          </ac:spMkLst>
        </pc:spChg>
        <pc:spChg chg="mod">
          <ac:chgData name="Fischer, Evelyn" userId="1b60431c-717d-4ae9-96af-b7040c8314bb" providerId="ADAL" clId="{27392ACE-90ED-4245-96F6-A1792C671CB0}" dt="2021-09-07T08:07:33.414" v="255" actId="1076"/>
          <ac:spMkLst>
            <pc:docMk/>
            <pc:sldMk cId="559060951" sldId="265"/>
            <ac:spMk id="7" creationId="{81911030-2487-4E0F-9115-8C6D0F2683F6}"/>
          </ac:spMkLst>
        </pc:spChg>
      </pc:sldChg>
      <pc:sldChg chg="addSp delSp add del">
        <pc:chgData name="Fischer, Evelyn" userId="1b60431c-717d-4ae9-96af-b7040c8314bb" providerId="ADAL" clId="{27392ACE-90ED-4245-96F6-A1792C671CB0}" dt="2021-09-07T08:06:38.019" v="248" actId="2890"/>
        <pc:sldMkLst>
          <pc:docMk/>
          <pc:sldMk cId="784426620" sldId="265"/>
        </pc:sldMkLst>
        <pc:spChg chg="add del">
          <ac:chgData name="Fischer, Evelyn" userId="1b60431c-717d-4ae9-96af-b7040c8314bb" providerId="ADAL" clId="{27392ACE-90ED-4245-96F6-A1792C671CB0}" dt="2021-09-07T08:06:21.470" v="245"/>
          <ac:spMkLst>
            <pc:docMk/>
            <pc:sldMk cId="784426620" sldId="265"/>
            <ac:spMk id="4" creationId="{53FDDF58-488F-4750-A8AA-B8520A409290}"/>
          </ac:spMkLst>
        </pc:spChg>
        <pc:spChg chg="add del">
          <ac:chgData name="Fischer, Evelyn" userId="1b60431c-717d-4ae9-96af-b7040c8314bb" providerId="ADAL" clId="{27392ACE-90ED-4245-96F6-A1792C671CB0}" dt="2021-09-07T08:06:27.175" v="247"/>
          <ac:spMkLst>
            <pc:docMk/>
            <pc:sldMk cId="784426620" sldId="265"/>
            <ac:spMk id="8" creationId="{1A9F54AD-1C98-417E-8A90-C26F5E0E4619}"/>
          </ac:spMkLst>
        </pc:spChg>
      </pc:sldChg>
      <pc:sldChg chg="addSp delSp modSp add mod">
        <pc:chgData name="Fischer, Evelyn" userId="1b60431c-717d-4ae9-96af-b7040c8314bb" providerId="ADAL" clId="{27392ACE-90ED-4245-96F6-A1792C671CB0}" dt="2021-09-23T09:04:44.711" v="1104" actId="255"/>
        <pc:sldMkLst>
          <pc:docMk/>
          <pc:sldMk cId="1555264076" sldId="265"/>
        </pc:sldMkLst>
        <pc:spChg chg="mod">
          <ac:chgData name="Fischer, Evelyn" userId="1b60431c-717d-4ae9-96af-b7040c8314bb" providerId="ADAL" clId="{27392ACE-90ED-4245-96F6-A1792C671CB0}" dt="2021-09-07T08:09:04.188" v="276" actId="20577"/>
          <ac:spMkLst>
            <pc:docMk/>
            <pc:sldMk cId="1555264076" sldId="265"/>
            <ac:spMk id="3" creationId="{AB73C572-6A95-44B9-B1B9-DACFDBE3ECE9}"/>
          </ac:spMkLst>
        </pc:spChg>
        <pc:spChg chg="add del mod">
          <ac:chgData name="Fischer, Evelyn" userId="1b60431c-717d-4ae9-96af-b7040c8314bb" providerId="ADAL" clId="{27392ACE-90ED-4245-96F6-A1792C671CB0}" dt="2021-09-07T08:09:26.476" v="294"/>
          <ac:spMkLst>
            <pc:docMk/>
            <pc:sldMk cId="1555264076" sldId="265"/>
            <ac:spMk id="4" creationId="{A832693E-5244-4062-AB2D-7A72A9EED046}"/>
          </ac:spMkLst>
        </pc:spChg>
        <pc:spChg chg="mod">
          <ac:chgData name="Fischer, Evelyn" userId="1b60431c-717d-4ae9-96af-b7040c8314bb" providerId="ADAL" clId="{27392ACE-90ED-4245-96F6-A1792C671CB0}" dt="2021-09-23T09:04:44.711" v="1104" actId="255"/>
          <ac:spMkLst>
            <pc:docMk/>
            <pc:sldMk cId="1555264076" sldId="265"/>
            <ac:spMk id="7" creationId="{81911030-2487-4E0F-9115-8C6D0F2683F6}"/>
          </ac:spMkLst>
        </pc:spChg>
      </pc:sldChg>
      <pc:sldChg chg="modSp add mod">
        <pc:chgData name="Fischer, Evelyn" userId="1b60431c-717d-4ae9-96af-b7040c8314bb" providerId="ADAL" clId="{27392ACE-90ED-4245-96F6-A1792C671CB0}" dt="2021-09-23T09:04:35.804" v="1103" actId="255"/>
        <pc:sldMkLst>
          <pc:docMk/>
          <pc:sldMk cId="243722658" sldId="266"/>
        </pc:sldMkLst>
        <pc:spChg chg="mod">
          <ac:chgData name="Fischer, Evelyn" userId="1b60431c-717d-4ae9-96af-b7040c8314bb" providerId="ADAL" clId="{27392ACE-90ED-4245-96F6-A1792C671CB0}" dt="2021-09-07T08:15:43.834" v="314" actId="20577"/>
          <ac:spMkLst>
            <pc:docMk/>
            <pc:sldMk cId="243722658" sldId="266"/>
            <ac:spMk id="3" creationId="{AB73C572-6A95-44B9-B1B9-DACFDBE3ECE9}"/>
          </ac:spMkLst>
        </pc:spChg>
        <pc:spChg chg="mod">
          <ac:chgData name="Fischer, Evelyn" userId="1b60431c-717d-4ae9-96af-b7040c8314bb" providerId="ADAL" clId="{27392ACE-90ED-4245-96F6-A1792C671CB0}" dt="2021-09-23T09:04:35.804" v="1103" actId="255"/>
          <ac:spMkLst>
            <pc:docMk/>
            <pc:sldMk cId="243722658" sldId="266"/>
            <ac:spMk id="7" creationId="{81911030-2487-4E0F-9115-8C6D0F2683F6}"/>
          </ac:spMkLst>
        </pc:spChg>
      </pc:sldChg>
      <pc:sldChg chg="modSp add mod">
        <pc:chgData name="Fischer, Evelyn" userId="1b60431c-717d-4ae9-96af-b7040c8314bb" providerId="ADAL" clId="{27392ACE-90ED-4245-96F6-A1792C671CB0}" dt="2021-09-23T09:04:27.017" v="1102" actId="255"/>
        <pc:sldMkLst>
          <pc:docMk/>
          <pc:sldMk cId="1517430444" sldId="267"/>
        </pc:sldMkLst>
        <pc:spChg chg="mod">
          <ac:chgData name="Fischer, Evelyn" userId="1b60431c-717d-4ae9-96af-b7040c8314bb" providerId="ADAL" clId="{27392ACE-90ED-4245-96F6-A1792C671CB0}" dt="2021-09-07T08:17:10.984" v="333" actId="20577"/>
          <ac:spMkLst>
            <pc:docMk/>
            <pc:sldMk cId="1517430444" sldId="267"/>
            <ac:spMk id="3" creationId="{AB73C572-6A95-44B9-B1B9-DACFDBE3ECE9}"/>
          </ac:spMkLst>
        </pc:spChg>
        <pc:spChg chg="mod">
          <ac:chgData name="Fischer, Evelyn" userId="1b60431c-717d-4ae9-96af-b7040c8314bb" providerId="ADAL" clId="{27392ACE-90ED-4245-96F6-A1792C671CB0}" dt="2021-09-23T09:04:27.017" v="1102" actId="255"/>
          <ac:spMkLst>
            <pc:docMk/>
            <pc:sldMk cId="1517430444" sldId="267"/>
            <ac:spMk id="7" creationId="{81911030-2487-4E0F-9115-8C6D0F2683F6}"/>
          </ac:spMkLst>
        </pc:spChg>
      </pc:sldChg>
      <pc:sldChg chg="modSp add mod">
        <pc:chgData name="Fischer, Evelyn" userId="1b60431c-717d-4ae9-96af-b7040c8314bb" providerId="ADAL" clId="{27392ACE-90ED-4245-96F6-A1792C671CB0}" dt="2021-09-23T09:04:18.952" v="1101" actId="255"/>
        <pc:sldMkLst>
          <pc:docMk/>
          <pc:sldMk cId="1845312003" sldId="268"/>
        </pc:sldMkLst>
        <pc:spChg chg="mod">
          <ac:chgData name="Fischer, Evelyn" userId="1b60431c-717d-4ae9-96af-b7040c8314bb" providerId="ADAL" clId="{27392ACE-90ED-4245-96F6-A1792C671CB0}" dt="2021-09-07T08:53:53.076" v="337" actId="20577"/>
          <ac:spMkLst>
            <pc:docMk/>
            <pc:sldMk cId="1845312003" sldId="268"/>
            <ac:spMk id="3" creationId="{AB73C572-6A95-44B9-B1B9-DACFDBE3ECE9}"/>
          </ac:spMkLst>
        </pc:spChg>
        <pc:spChg chg="mod">
          <ac:chgData name="Fischer, Evelyn" userId="1b60431c-717d-4ae9-96af-b7040c8314bb" providerId="ADAL" clId="{27392ACE-90ED-4245-96F6-A1792C671CB0}" dt="2021-09-23T09:04:18.952" v="1101" actId="255"/>
          <ac:spMkLst>
            <pc:docMk/>
            <pc:sldMk cId="1845312003" sldId="268"/>
            <ac:spMk id="7" creationId="{81911030-2487-4E0F-9115-8C6D0F2683F6}"/>
          </ac:spMkLst>
        </pc:spChg>
      </pc:sldChg>
      <pc:sldChg chg="modSp add mod">
        <pc:chgData name="Fischer, Evelyn" userId="1b60431c-717d-4ae9-96af-b7040c8314bb" providerId="ADAL" clId="{27392ACE-90ED-4245-96F6-A1792C671CB0}" dt="2021-09-23T09:04:10.979" v="1100" actId="255"/>
        <pc:sldMkLst>
          <pc:docMk/>
          <pc:sldMk cId="2445975121" sldId="269"/>
        </pc:sldMkLst>
        <pc:spChg chg="mod">
          <ac:chgData name="Fischer, Evelyn" userId="1b60431c-717d-4ae9-96af-b7040c8314bb" providerId="ADAL" clId="{27392ACE-90ED-4245-96F6-A1792C671CB0}" dt="2021-09-07T14:21:22.612" v="360" actId="20577"/>
          <ac:spMkLst>
            <pc:docMk/>
            <pc:sldMk cId="2445975121" sldId="269"/>
            <ac:spMk id="3" creationId="{AB73C572-6A95-44B9-B1B9-DACFDBE3ECE9}"/>
          </ac:spMkLst>
        </pc:spChg>
        <pc:spChg chg="mod">
          <ac:chgData name="Fischer, Evelyn" userId="1b60431c-717d-4ae9-96af-b7040c8314bb" providerId="ADAL" clId="{27392ACE-90ED-4245-96F6-A1792C671CB0}" dt="2021-09-23T09:04:10.979" v="1100" actId="255"/>
          <ac:spMkLst>
            <pc:docMk/>
            <pc:sldMk cId="2445975121" sldId="269"/>
            <ac:spMk id="7" creationId="{81911030-2487-4E0F-9115-8C6D0F2683F6}"/>
          </ac:spMkLst>
        </pc:spChg>
      </pc:sldChg>
      <pc:sldChg chg="modSp add mod">
        <pc:chgData name="Fischer, Evelyn" userId="1b60431c-717d-4ae9-96af-b7040c8314bb" providerId="ADAL" clId="{27392ACE-90ED-4245-96F6-A1792C671CB0}" dt="2021-09-23T09:04:02.031" v="1099" actId="255"/>
        <pc:sldMkLst>
          <pc:docMk/>
          <pc:sldMk cId="762752306" sldId="270"/>
        </pc:sldMkLst>
        <pc:spChg chg="mod">
          <ac:chgData name="Fischer, Evelyn" userId="1b60431c-717d-4ae9-96af-b7040c8314bb" providerId="ADAL" clId="{27392ACE-90ED-4245-96F6-A1792C671CB0}" dt="2021-09-07T14:23:44.344" v="394" actId="20577"/>
          <ac:spMkLst>
            <pc:docMk/>
            <pc:sldMk cId="762752306" sldId="270"/>
            <ac:spMk id="3" creationId="{AB73C572-6A95-44B9-B1B9-DACFDBE3ECE9}"/>
          </ac:spMkLst>
        </pc:spChg>
        <pc:spChg chg="mod">
          <ac:chgData name="Fischer, Evelyn" userId="1b60431c-717d-4ae9-96af-b7040c8314bb" providerId="ADAL" clId="{27392ACE-90ED-4245-96F6-A1792C671CB0}" dt="2021-09-23T09:04:02.031" v="1099" actId="255"/>
          <ac:spMkLst>
            <pc:docMk/>
            <pc:sldMk cId="762752306" sldId="270"/>
            <ac:spMk id="7" creationId="{81911030-2487-4E0F-9115-8C6D0F2683F6}"/>
          </ac:spMkLst>
        </pc:spChg>
      </pc:sldChg>
      <pc:sldChg chg="modSp add mod">
        <pc:chgData name="Fischer, Evelyn" userId="1b60431c-717d-4ae9-96af-b7040c8314bb" providerId="ADAL" clId="{27392ACE-90ED-4245-96F6-A1792C671CB0}" dt="2021-09-23T09:03:53.579" v="1098" actId="255"/>
        <pc:sldMkLst>
          <pc:docMk/>
          <pc:sldMk cId="1676758372" sldId="271"/>
        </pc:sldMkLst>
        <pc:spChg chg="mod">
          <ac:chgData name="Fischer, Evelyn" userId="1b60431c-717d-4ae9-96af-b7040c8314bb" providerId="ADAL" clId="{27392ACE-90ED-4245-96F6-A1792C671CB0}" dt="2021-09-07T14:26:18.083" v="411" actId="20577"/>
          <ac:spMkLst>
            <pc:docMk/>
            <pc:sldMk cId="1676758372" sldId="271"/>
            <ac:spMk id="3" creationId="{AB73C572-6A95-44B9-B1B9-DACFDBE3ECE9}"/>
          </ac:spMkLst>
        </pc:spChg>
        <pc:spChg chg="mod">
          <ac:chgData name="Fischer, Evelyn" userId="1b60431c-717d-4ae9-96af-b7040c8314bb" providerId="ADAL" clId="{27392ACE-90ED-4245-96F6-A1792C671CB0}" dt="2021-09-23T09:03:53.579" v="1098" actId="255"/>
          <ac:spMkLst>
            <pc:docMk/>
            <pc:sldMk cId="1676758372" sldId="271"/>
            <ac:spMk id="7" creationId="{81911030-2487-4E0F-9115-8C6D0F2683F6}"/>
          </ac:spMkLst>
        </pc:spChg>
      </pc:sldChg>
      <pc:sldChg chg="modSp add mod">
        <pc:chgData name="Fischer, Evelyn" userId="1b60431c-717d-4ae9-96af-b7040c8314bb" providerId="ADAL" clId="{27392ACE-90ED-4245-96F6-A1792C671CB0}" dt="2021-09-23T09:03:43.152" v="1097" actId="255"/>
        <pc:sldMkLst>
          <pc:docMk/>
          <pc:sldMk cId="2668339535" sldId="272"/>
        </pc:sldMkLst>
        <pc:spChg chg="mod">
          <ac:chgData name="Fischer, Evelyn" userId="1b60431c-717d-4ae9-96af-b7040c8314bb" providerId="ADAL" clId="{27392ACE-90ED-4245-96F6-A1792C671CB0}" dt="2021-09-14T07:43:45.857" v="432" actId="20577"/>
          <ac:spMkLst>
            <pc:docMk/>
            <pc:sldMk cId="2668339535" sldId="272"/>
            <ac:spMk id="3" creationId="{AB73C572-6A95-44B9-B1B9-DACFDBE3ECE9}"/>
          </ac:spMkLst>
        </pc:spChg>
        <pc:spChg chg="mod">
          <ac:chgData name="Fischer, Evelyn" userId="1b60431c-717d-4ae9-96af-b7040c8314bb" providerId="ADAL" clId="{27392ACE-90ED-4245-96F6-A1792C671CB0}" dt="2021-09-23T09:03:43.152" v="1097" actId="255"/>
          <ac:spMkLst>
            <pc:docMk/>
            <pc:sldMk cId="2668339535" sldId="272"/>
            <ac:spMk id="7" creationId="{81911030-2487-4E0F-9115-8C6D0F2683F6}"/>
          </ac:spMkLst>
        </pc:spChg>
      </pc:sldChg>
      <pc:sldChg chg="modSp add mod">
        <pc:chgData name="Fischer, Evelyn" userId="1b60431c-717d-4ae9-96af-b7040c8314bb" providerId="ADAL" clId="{27392ACE-90ED-4245-96F6-A1792C671CB0}" dt="2021-09-23T09:03:33.321" v="1096" actId="255"/>
        <pc:sldMkLst>
          <pc:docMk/>
          <pc:sldMk cId="2818994773" sldId="273"/>
        </pc:sldMkLst>
        <pc:spChg chg="mod">
          <ac:chgData name="Fischer, Evelyn" userId="1b60431c-717d-4ae9-96af-b7040c8314bb" providerId="ADAL" clId="{27392ACE-90ED-4245-96F6-A1792C671CB0}" dt="2021-09-14T07:45:17.140" v="451" actId="20577"/>
          <ac:spMkLst>
            <pc:docMk/>
            <pc:sldMk cId="2818994773" sldId="273"/>
            <ac:spMk id="3" creationId="{AB73C572-6A95-44B9-B1B9-DACFDBE3ECE9}"/>
          </ac:spMkLst>
        </pc:spChg>
        <pc:spChg chg="mod">
          <ac:chgData name="Fischer, Evelyn" userId="1b60431c-717d-4ae9-96af-b7040c8314bb" providerId="ADAL" clId="{27392ACE-90ED-4245-96F6-A1792C671CB0}" dt="2021-09-23T09:03:33.321" v="1096" actId="255"/>
          <ac:spMkLst>
            <pc:docMk/>
            <pc:sldMk cId="2818994773" sldId="273"/>
            <ac:spMk id="7" creationId="{81911030-2487-4E0F-9115-8C6D0F2683F6}"/>
          </ac:spMkLst>
        </pc:spChg>
      </pc:sldChg>
      <pc:sldChg chg="modSp add mod">
        <pc:chgData name="Fischer, Evelyn" userId="1b60431c-717d-4ae9-96af-b7040c8314bb" providerId="ADAL" clId="{27392ACE-90ED-4245-96F6-A1792C671CB0}" dt="2021-09-23T09:03:20.964" v="1095" actId="255"/>
        <pc:sldMkLst>
          <pc:docMk/>
          <pc:sldMk cId="4095875012" sldId="274"/>
        </pc:sldMkLst>
        <pc:spChg chg="mod">
          <ac:chgData name="Fischer, Evelyn" userId="1b60431c-717d-4ae9-96af-b7040c8314bb" providerId="ADAL" clId="{27392ACE-90ED-4245-96F6-A1792C671CB0}" dt="2021-09-14T07:46:14.018" v="470" actId="20577"/>
          <ac:spMkLst>
            <pc:docMk/>
            <pc:sldMk cId="4095875012" sldId="274"/>
            <ac:spMk id="3" creationId="{AB73C572-6A95-44B9-B1B9-DACFDBE3ECE9}"/>
          </ac:spMkLst>
        </pc:spChg>
        <pc:spChg chg="mod">
          <ac:chgData name="Fischer, Evelyn" userId="1b60431c-717d-4ae9-96af-b7040c8314bb" providerId="ADAL" clId="{27392ACE-90ED-4245-96F6-A1792C671CB0}" dt="2021-09-23T09:03:20.964" v="1095" actId="255"/>
          <ac:spMkLst>
            <pc:docMk/>
            <pc:sldMk cId="4095875012" sldId="274"/>
            <ac:spMk id="7" creationId="{81911030-2487-4E0F-9115-8C6D0F2683F6}"/>
          </ac:spMkLst>
        </pc:spChg>
      </pc:sldChg>
      <pc:sldChg chg="modSp add mod">
        <pc:chgData name="Fischer, Evelyn" userId="1b60431c-717d-4ae9-96af-b7040c8314bb" providerId="ADAL" clId="{27392ACE-90ED-4245-96F6-A1792C671CB0}" dt="2021-09-23T09:03:01.242" v="1094" actId="255"/>
        <pc:sldMkLst>
          <pc:docMk/>
          <pc:sldMk cId="854381097" sldId="275"/>
        </pc:sldMkLst>
        <pc:spChg chg="mod">
          <ac:chgData name="Fischer, Evelyn" userId="1b60431c-717d-4ae9-96af-b7040c8314bb" providerId="ADAL" clId="{27392ACE-90ED-4245-96F6-A1792C671CB0}" dt="2021-09-14T07:47:03.493" v="487" actId="20577"/>
          <ac:spMkLst>
            <pc:docMk/>
            <pc:sldMk cId="854381097" sldId="275"/>
            <ac:spMk id="3" creationId="{AB73C572-6A95-44B9-B1B9-DACFDBE3ECE9}"/>
          </ac:spMkLst>
        </pc:spChg>
        <pc:spChg chg="mod">
          <ac:chgData name="Fischer, Evelyn" userId="1b60431c-717d-4ae9-96af-b7040c8314bb" providerId="ADAL" clId="{27392ACE-90ED-4245-96F6-A1792C671CB0}" dt="2021-09-23T09:03:01.242" v="1094" actId="255"/>
          <ac:spMkLst>
            <pc:docMk/>
            <pc:sldMk cId="854381097" sldId="275"/>
            <ac:spMk id="7" creationId="{81911030-2487-4E0F-9115-8C6D0F2683F6}"/>
          </ac:spMkLst>
        </pc:spChg>
      </pc:sldChg>
      <pc:sldChg chg="modSp add mod">
        <pc:chgData name="Fischer, Evelyn" userId="1b60431c-717d-4ae9-96af-b7040c8314bb" providerId="ADAL" clId="{27392ACE-90ED-4245-96F6-A1792C671CB0}" dt="2021-09-23T09:02:48.096" v="1093" actId="255"/>
        <pc:sldMkLst>
          <pc:docMk/>
          <pc:sldMk cId="1156296118" sldId="276"/>
        </pc:sldMkLst>
        <pc:spChg chg="mod">
          <ac:chgData name="Fischer, Evelyn" userId="1b60431c-717d-4ae9-96af-b7040c8314bb" providerId="ADAL" clId="{27392ACE-90ED-4245-96F6-A1792C671CB0}" dt="2021-09-14T07:48:15.573" v="506" actId="20577"/>
          <ac:spMkLst>
            <pc:docMk/>
            <pc:sldMk cId="1156296118" sldId="276"/>
            <ac:spMk id="3" creationId="{AB73C572-6A95-44B9-B1B9-DACFDBE3ECE9}"/>
          </ac:spMkLst>
        </pc:spChg>
        <pc:spChg chg="mod">
          <ac:chgData name="Fischer, Evelyn" userId="1b60431c-717d-4ae9-96af-b7040c8314bb" providerId="ADAL" clId="{27392ACE-90ED-4245-96F6-A1792C671CB0}" dt="2021-09-23T09:02:48.096" v="1093" actId="255"/>
          <ac:spMkLst>
            <pc:docMk/>
            <pc:sldMk cId="1156296118" sldId="276"/>
            <ac:spMk id="7" creationId="{81911030-2487-4E0F-9115-8C6D0F2683F6}"/>
          </ac:spMkLst>
        </pc:spChg>
      </pc:sldChg>
      <pc:sldChg chg="modSp add mod">
        <pc:chgData name="Fischer, Evelyn" userId="1b60431c-717d-4ae9-96af-b7040c8314bb" providerId="ADAL" clId="{27392ACE-90ED-4245-96F6-A1792C671CB0}" dt="2021-09-23T09:02:36.944" v="1092" actId="255"/>
        <pc:sldMkLst>
          <pc:docMk/>
          <pc:sldMk cId="1456896207" sldId="277"/>
        </pc:sldMkLst>
        <pc:spChg chg="mod">
          <ac:chgData name="Fischer, Evelyn" userId="1b60431c-717d-4ae9-96af-b7040c8314bb" providerId="ADAL" clId="{27392ACE-90ED-4245-96F6-A1792C671CB0}" dt="2021-09-14T07:49:35.633" v="523" actId="20577"/>
          <ac:spMkLst>
            <pc:docMk/>
            <pc:sldMk cId="1456896207" sldId="277"/>
            <ac:spMk id="3" creationId="{AB73C572-6A95-44B9-B1B9-DACFDBE3ECE9}"/>
          </ac:spMkLst>
        </pc:spChg>
        <pc:spChg chg="mod">
          <ac:chgData name="Fischer, Evelyn" userId="1b60431c-717d-4ae9-96af-b7040c8314bb" providerId="ADAL" clId="{27392ACE-90ED-4245-96F6-A1792C671CB0}" dt="2021-09-23T09:02:36.944" v="1092" actId="255"/>
          <ac:spMkLst>
            <pc:docMk/>
            <pc:sldMk cId="1456896207" sldId="277"/>
            <ac:spMk id="7" creationId="{81911030-2487-4E0F-9115-8C6D0F2683F6}"/>
          </ac:spMkLst>
        </pc:spChg>
      </pc:sldChg>
      <pc:sldChg chg="modSp add mod">
        <pc:chgData name="Fischer, Evelyn" userId="1b60431c-717d-4ae9-96af-b7040c8314bb" providerId="ADAL" clId="{27392ACE-90ED-4245-96F6-A1792C671CB0}" dt="2021-09-23T09:02:26.036" v="1091" actId="255"/>
        <pc:sldMkLst>
          <pc:docMk/>
          <pc:sldMk cId="3050262551" sldId="278"/>
        </pc:sldMkLst>
        <pc:spChg chg="mod">
          <ac:chgData name="Fischer, Evelyn" userId="1b60431c-717d-4ae9-96af-b7040c8314bb" providerId="ADAL" clId="{27392ACE-90ED-4245-96F6-A1792C671CB0}" dt="2021-09-14T07:52:23.809" v="726" actId="20577"/>
          <ac:spMkLst>
            <pc:docMk/>
            <pc:sldMk cId="3050262551" sldId="278"/>
            <ac:spMk id="3" creationId="{AB73C572-6A95-44B9-B1B9-DACFDBE3ECE9}"/>
          </ac:spMkLst>
        </pc:spChg>
        <pc:spChg chg="mod">
          <ac:chgData name="Fischer, Evelyn" userId="1b60431c-717d-4ae9-96af-b7040c8314bb" providerId="ADAL" clId="{27392ACE-90ED-4245-96F6-A1792C671CB0}" dt="2021-09-23T09:02:26.036" v="1091" actId="255"/>
          <ac:spMkLst>
            <pc:docMk/>
            <pc:sldMk cId="3050262551" sldId="278"/>
            <ac:spMk id="7" creationId="{81911030-2487-4E0F-9115-8C6D0F2683F6}"/>
          </ac:spMkLst>
        </pc:spChg>
      </pc:sldChg>
      <pc:sldChg chg="modSp add mod">
        <pc:chgData name="Fischer, Evelyn" userId="1b60431c-717d-4ae9-96af-b7040c8314bb" providerId="ADAL" clId="{27392ACE-90ED-4245-96F6-A1792C671CB0}" dt="2021-09-23T09:02:12.658" v="1090" actId="255"/>
        <pc:sldMkLst>
          <pc:docMk/>
          <pc:sldMk cId="449972177" sldId="279"/>
        </pc:sldMkLst>
        <pc:spChg chg="mod">
          <ac:chgData name="Fischer, Evelyn" userId="1b60431c-717d-4ae9-96af-b7040c8314bb" providerId="ADAL" clId="{27392ACE-90ED-4245-96F6-A1792C671CB0}" dt="2021-09-14T07:53:17.166" v="743" actId="20577"/>
          <ac:spMkLst>
            <pc:docMk/>
            <pc:sldMk cId="449972177" sldId="279"/>
            <ac:spMk id="3" creationId="{AB73C572-6A95-44B9-B1B9-DACFDBE3ECE9}"/>
          </ac:spMkLst>
        </pc:spChg>
        <pc:spChg chg="mod">
          <ac:chgData name="Fischer, Evelyn" userId="1b60431c-717d-4ae9-96af-b7040c8314bb" providerId="ADAL" clId="{27392ACE-90ED-4245-96F6-A1792C671CB0}" dt="2021-09-23T09:02:12.658" v="1090" actId="255"/>
          <ac:spMkLst>
            <pc:docMk/>
            <pc:sldMk cId="449972177" sldId="279"/>
            <ac:spMk id="7" creationId="{81911030-2487-4E0F-9115-8C6D0F2683F6}"/>
          </ac:spMkLst>
        </pc:spChg>
      </pc:sldChg>
      <pc:sldChg chg="modSp add mod">
        <pc:chgData name="Fischer, Evelyn" userId="1b60431c-717d-4ae9-96af-b7040c8314bb" providerId="ADAL" clId="{27392ACE-90ED-4245-96F6-A1792C671CB0}" dt="2021-09-23T09:02:01.214" v="1089" actId="255"/>
        <pc:sldMkLst>
          <pc:docMk/>
          <pc:sldMk cId="1944523122" sldId="280"/>
        </pc:sldMkLst>
        <pc:spChg chg="mod">
          <ac:chgData name="Fischer, Evelyn" userId="1b60431c-717d-4ae9-96af-b7040c8314bb" providerId="ADAL" clId="{27392ACE-90ED-4245-96F6-A1792C671CB0}" dt="2021-09-14T07:55:34.752" v="1005" actId="20577"/>
          <ac:spMkLst>
            <pc:docMk/>
            <pc:sldMk cId="1944523122" sldId="280"/>
            <ac:spMk id="3" creationId="{AB73C572-6A95-44B9-B1B9-DACFDBE3ECE9}"/>
          </ac:spMkLst>
        </pc:spChg>
        <pc:spChg chg="mod">
          <ac:chgData name="Fischer, Evelyn" userId="1b60431c-717d-4ae9-96af-b7040c8314bb" providerId="ADAL" clId="{27392ACE-90ED-4245-96F6-A1792C671CB0}" dt="2021-09-23T09:02:01.214" v="1089" actId="255"/>
          <ac:spMkLst>
            <pc:docMk/>
            <pc:sldMk cId="1944523122" sldId="280"/>
            <ac:spMk id="7" creationId="{81911030-2487-4E0F-9115-8C6D0F2683F6}"/>
          </ac:spMkLst>
        </pc:spChg>
      </pc:sldChg>
    </pc:docChg>
  </pc:docChgLst>
  <pc:docChgLst>
    <pc:chgData name="Fischer, Evelyn" userId="1b60431c-717d-4ae9-96af-b7040c8314bb" providerId="ADAL" clId="{BB645919-5B64-4963-A1E5-5459B31D9C5E}"/>
    <pc:docChg chg="undo custSel delSld modSld">
      <pc:chgData name="Fischer, Evelyn" userId="1b60431c-717d-4ae9-96af-b7040c8314bb" providerId="ADAL" clId="{BB645919-5B64-4963-A1E5-5459B31D9C5E}" dt="2021-11-02T10:02:30.623" v="760" actId="1076"/>
      <pc:docMkLst>
        <pc:docMk/>
      </pc:docMkLst>
      <pc:sldChg chg="del">
        <pc:chgData name="Fischer, Evelyn" userId="1b60431c-717d-4ae9-96af-b7040c8314bb" providerId="ADAL" clId="{BB645919-5B64-4963-A1E5-5459B31D9C5E}" dt="2021-10-26T08:27:36.754" v="653" actId="2696"/>
        <pc:sldMkLst>
          <pc:docMk/>
          <pc:sldMk cId="2316696038" sldId="256"/>
        </pc:sldMkLst>
      </pc:sldChg>
      <pc:sldChg chg="addSp modSp mod addCm delCm modCm">
        <pc:chgData name="Fischer, Evelyn" userId="1b60431c-717d-4ae9-96af-b7040c8314bb" providerId="ADAL" clId="{BB645919-5B64-4963-A1E5-5459B31D9C5E}" dt="2021-11-01T14:24:28.591" v="665" actId="1076"/>
        <pc:sldMkLst>
          <pc:docMk/>
          <pc:sldMk cId="96695420" sldId="257"/>
        </pc:sldMkLst>
        <pc:spChg chg="add mod">
          <ac:chgData name="Fischer, Evelyn" userId="1b60431c-717d-4ae9-96af-b7040c8314bb" providerId="ADAL" clId="{BB645919-5B64-4963-A1E5-5459B31D9C5E}" dt="2021-11-01T14:24:28.591" v="665" actId="1076"/>
          <ac:spMkLst>
            <pc:docMk/>
            <pc:sldMk cId="96695420" sldId="257"/>
            <ac:spMk id="4" creationId="{E7BA5386-C686-4EEE-BFF7-EB7D1815121C}"/>
          </ac:spMkLst>
        </pc:spChg>
        <pc:spChg chg="mod">
          <ac:chgData name="Fischer, Evelyn" userId="1b60431c-717d-4ae9-96af-b7040c8314bb" providerId="ADAL" clId="{BB645919-5B64-4963-A1E5-5459B31D9C5E}" dt="2021-10-31T12:45:40.779" v="654" actId="207"/>
          <ac:spMkLst>
            <pc:docMk/>
            <pc:sldMk cId="96695420" sldId="257"/>
            <ac:spMk id="7" creationId="{81911030-2487-4E0F-9115-8C6D0F2683F6}"/>
          </ac:spMkLst>
        </pc:spChg>
      </pc:sldChg>
      <pc:sldChg chg="addSp modSp mod">
        <pc:chgData name="Fischer, Evelyn" userId="1b60431c-717d-4ae9-96af-b7040c8314bb" providerId="ADAL" clId="{BB645919-5B64-4963-A1E5-5459B31D9C5E}" dt="2021-11-01T14:25:29.108" v="668" actId="20577"/>
        <pc:sldMkLst>
          <pc:docMk/>
          <pc:sldMk cId="2138413681" sldId="258"/>
        </pc:sldMkLst>
        <pc:spChg chg="mod">
          <ac:chgData name="Fischer, Evelyn" userId="1b60431c-717d-4ae9-96af-b7040c8314bb" providerId="ADAL" clId="{BB645919-5B64-4963-A1E5-5459B31D9C5E}" dt="2021-10-01T10:28:58.757" v="320" actId="207"/>
          <ac:spMkLst>
            <pc:docMk/>
            <pc:sldMk cId="2138413681" sldId="258"/>
            <ac:spMk id="7" creationId="{81911030-2487-4E0F-9115-8C6D0F2683F6}"/>
          </ac:spMkLst>
        </pc:spChg>
        <pc:spChg chg="add mod">
          <ac:chgData name="Fischer, Evelyn" userId="1b60431c-717d-4ae9-96af-b7040c8314bb" providerId="ADAL" clId="{BB645919-5B64-4963-A1E5-5459B31D9C5E}" dt="2021-11-01T14:25:29.108" v="668" actId="20577"/>
          <ac:spMkLst>
            <pc:docMk/>
            <pc:sldMk cId="2138413681" sldId="258"/>
            <ac:spMk id="19" creationId="{A37693CA-5019-4E1E-A738-6B8F59846C49}"/>
          </ac:spMkLst>
        </pc:spChg>
      </pc:sldChg>
      <pc:sldChg chg="addSp modSp mod delCm modCm">
        <pc:chgData name="Fischer, Evelyn" userId="1b60431c-717d-4ae9-96af-b7040c8314bb" providerId="ADAL" clId="{BB645919-5B64-4963-A1E5-5459B31D9C5E}" dt="2021-11-01T14:26:03.035" v="671" actId="20577"/>
        <pc:sldMkLst>
          <pc:docMk/>
          <pc:sldMk cId="2575623858" sldId="259"/>
        </pc:sldMkLst>
        <pc:spChg chg="mod">
          <ac:chgData name="Fischer, Evelyn" userId="1b60431c-717d-4ae9-96af-b7040c8314bb" providerId="ADAL" clId="{BB645919-5B64-4963-A1E5-5459B31D9C5E}" dt="2021-10-22T08:02:29.288" v="647" actId="207"/>
          <ac:spMkLst>
            <pc:docMk/>
            <pc:sldMk cId="2575623858" sldId="259"/>
            <ac:spMk id="7" creationId="{81911030-2487-4E0F-9115-8C6D0F2683F6}"/>
          </ac:spMkLst>
        </pc:spChg>
        <pc:spChg chg="add mod">
          <ac:chgData name="Fischer, Evelyn" userId="1b60431c-717d-4ae9-96af-b7040c8314bb" providerId="ADAL" clId="{BB645919-5B64-4963-A1E5-5459B31D9C5E}" dt="2021-11-01T14:26:03.035" v="671" actId="20577"/>
          <ac:spMkLst>
            <pc:docMk/>
            <pc:sldMk cId="2575623858" sldId="259"/>
            <ac:spMk id="19" creationId="{5C5501F8-D809-4752-8C9B-B91CF6070DDE}"/>
          </ac:spMkLst>
        </pc:spChg>
      </pc:sldChg>
      <pc:sldChg chg="addSp modSp mod">
        <pc:chgData name="Fischer, Evelyn" userId="1b60431c-717d-4ae9-96af-b7040c8314bb" providerId="ADAL" clId="{BB645919-5B64-4963-A1E5-5459B31D9C5E}" dt="2021-11-01T14:26:25.159" v="674" actId="20577"/>
        <pc:sldMkLst>
          <pc:docMk/>
          <pc:sldMk cId="488490806" sldId="260"/>
        </pc:sldMkLst>
        <pc:spChg chg="add mod">
          <ac:chgData name="Fischer, Evelyn" userId="1b60431c-717d-4ae9-96af-b7040c8314bb" providerId="ADAL" clId="{BB645919-5B64-4963-A1E5-5459B31D9C5E}" dt="2021-11-01T14:26:25.159" v="674" actId="20577"/>
          <ac:spMkLst>
            <pc:docMk/>
            <pc:sldMk cId="488490806" sldId="260"/>
            <ac:spMk id="19" creationId="{5DF9EB14-B5D8-4AC8-BBCF-9AD2B3918015}"/>
          </ac:spMkLst>
        </pc:spChg>
      </pc:sldChg>
      <pc:sldChg chg="addSp modSp mod">
        <pc:chgData name="Fischer, Evelyn" userId="1b60431c-717d-4ae9-96af-b7040c8314bb" providerId="ADAL" clId="{BB645919-5B64-4963-A1E5-5459B31D9C5E}" dt="2021-11-01T14:59:42.604" v="731" actId="20577"/>
        <pc:sldMkLst>
          <pc:docMk/>
          <pc:sldMk cId="255871766" sldId="261"/>
        </pc:sldMkLst>
        <pc:spChg chg="mod">
          <ac:chgData name="Fischer, Evelyn" userId="1b60431c-717d-4ae9-96af-b7040c8314bb" providerId="ADAL" clId="{BB645919-5B64-4963-A1E5-5459B31D9C5E}" dt="2021-11-01T14:59:42.604" v="731" actId="20577"/>
          <ac:spMkLst>
            <pc:docMk/>
            <pc:sldMk cId="255871766" sldId="261"/>
            <ac:spMk id="7" creationId="{81911030-2487-4E0F-9115-8C6D0F2683F6}"/>
          </ac:spMkLst>
        </pc:spChg>
        <pc:spChg chg="add mod">
          <ac:chgData name="Fischer, Evelyn" userId="1b60431c-717d-4ae9-96af-b7040c8314bb" providerId="ADAL" clId="{BB645919-5B64-4963-A1E5-5459B31D9C5E}" dt="2021-11-01T14:27:03.791" v="677" actId="20577"/>
          <ac:spMkLst>
            <pc:docMk/>
            <pc:sldMk cId="255871766" sldId="261"/>
            <ac:spMk id="19" creationId="{30DFDF53-244A-41D7-8FD4-484D90FB8C83}"/>
          </ac:spMkLst>
        </pc:spChg>
      </pc:sldChg>
      <pc:sldChg chg="addSp modSp mod">
        <pc:chgData name="Fischer, Evelyn" userId="1b60431c-717d-4ae9-96af-b7040c8314bb" providerId="ADAL" clId="{BB645919-5B64-4963-A1E5-5459B31D9C5E}" dt="2021-11-01T14:28:03.965" v="680"/>
        <pc:sldMkLst>
          <pc:docMk/>
          <pc:sldMk cId="2794717619" sldId="262"/>
        </pc:sldMkLst>
        <pc:spChg chg="mod">
          <ac:chgData name="Fischer, Evelyn" userId="1b60431c-717d-4ae9-96af-b7040c8314bb" providerId="ADAL" clId="{BB645919-5B64-4963-A1E5-5459B31D9C5E}" dt="2021-11-01T14:27:25.389" v="679" actId="20577"/>
          <ac:spMkLst>
            <pc:docMk/>
            <pc:sldMk cId="2794717619" sldId="262"/>
            <ac:spMk id="7" creationId="{81911030-2487-4E0F-9115-8C6D0F2683F6}"/>
          </ac:spMkLst>
        </pc:spChg>
        <pc:spChg chg="add mod">
          <ac:chgData name="Fischer, Evelyn" userId="1b60431c-717d-4ae9-96af-b7040c8314bb" providerId="ADAL" clId="{BB645919-5B64-4963-A1E5-5459B31D9C5E}" dt="2021-11-01T14:28:03.965" v="680"/>
          <ac:spMkLst>
            <pc:docMk/>
            <pc:sldMk cId="2794717619" sldId="262"/>
            <ac:spMk id="19" creationId="{BE648EDF-2257-4D42-AC0E-65BB23D3AAF3}"/>
          </ac:spMkLst>
        </pc:spChg>
      </pc:sldChg>
      <pc:sldChg chg="addSp modSp mod">
        <pc:chgData name="Fischer, Evelyn" userId="1b60431c-717d-4ae9-96af-b7040c8314bb" providerId="ADAL" clId="{BB645919-5B64-4963-A1E5-5459B31D9C5E}" dt="2021-11-01T14:28:46.663" v="683" actId="20577"/>
        <pc:sldMkLst>
          <pc:docMk/>
          <pc:sldMk cId="2499545122" sldId="263"/>
        </pc:sldMkLst>
        <pc:spChg chg="mod">
          <ac:chgData name="Fischer, Evelyn" userId="1b60431c-717d-4ae9-96af-b7040c8314bb" providerId="ADAL" clId="{BB645919-5B64-4963-A1E5-5459B31D9C5E}" dt="2021-10-01T10:30:08.506" v="322" actId="207"/>
          <ac:spMkLst>
            <pc:docMk/>
            <pc:sldMk cId="2499545122" sldId="263"/>
            <ac:spMk id="7" creationId="{81911030-2487-4E0F-9115-8C6D0F2683F6}"/>
          </ac:spMkLst>
        </pc:spChg>
        <pc:spChg chg="add mod">
          <ac:chgData name="Fischer, Evelyn" userId="1b60431c-717d-4ae9-96af-b7040c8314bb" providerId="ADAL" clId="{BB645919-5B64-4963-A1E5-5459B31D9C5E}" dt="2021-11-01T14:28:46.663" v="683" actId="20577"/>
          <ac:spMkLst>
            <pc:docMk/>
            <pc:sldMk cId="2499545122" sldId="263"/>
            <ac:spMk id="19" creationId="{A71FE66F-DC45-45BC-AD23-6AC9C6C2B5C2}"/>
          </ac:spMkLst>
        </pc:spChg>
      </pc:sldChg>
      <pc:sldChg chg="addSp modSp mod">
        <pc:chgData name="Fischer, Evelyn" userId="1b60431c-717d-4ae9-96af-b7040c8314bb" providerId="ADAL" clId="{BB645919-5B64-4963-A1E5-5459B31D9C5E}" dt="2021-11-01T14:29:03.583" v="686" actId="20577"/>
        <pc:sldMkLst>
          <pc:docMk/>
          <pc:sldMk cId="2893318666" sldId="264"/>
        </pc:sldMkLst>
        <pc:spChg chg="mod">
          <ac:chgData name="Fischer, Evelyn" userId="1b60431c-717d-4ae9-96af-b7040c8314bb" providerId="ADAL" clId="{BB645919-5B64-4963-A1E5-5459B31D9C5E}" dt="2021-10-22T06:49:27.978" v="630" actId="207"/>
          <ac:spMkLst>
            <pc:docMk/>
            <pc:sldMk cId="2893318666" sldId="264"/>
            <ac:spMk id="7" creationId="{81911030-2487-4E0F-9115-8C6D0F2683F6}"/>
          </ac:spMkLst>
        </pc:spChg>
        <pc:spChg chg="add mod">
          <ac:chgData name="Fischer, Evelyn" userId="1b60431c-717d-4ae9-96af-b7040c8314bb" providerId="ADAL" clId="{BB645919-5B64-4963-A1E5-5459B31D9C5E}" dt="2021-11-01T14:29:03.583" v="686" actId="20577"/>
          <ac:spMkLst>
            <pc:docMk/>
            <pc:sldMk cId="2893318666" sldId="264"/>
            <ac:spMk id="19" creationId="{5DD66150-3036-4911-988A-1FF15911E3F9}"/>
          </ac:spMkLst>
        </pc:spChg>
      </pc:sldChg>
      <pc:sldChg chg="addSp modSp mod addCm delCm modCm">
        <pc:chgData name="Fischer, Evelyn" userId="1b60431c-717d-4ae9-96af-b7040c8314bb" providerId="ADAL" clId="{BB645919-5B64-4963-A1E5-5459B31D9C5E}" dt="2021-11-01T16:01:25.734" v="737" actId="1592"/>
        <pc:sldMkLst>
          <pc:docMk/>
          <pc:sldMk cId="1555264076" sldId="265"/>
        </pc:sldMkLst>
        <pc:spChg chg="mod">
          <ac:chgData name="Fischer, Evelyn" userId="1b60431c-717d-4ae9-96af-b7040c8314bb" providerId="ADAL" clId="{BB645919-5B64-4963-A1E5-5459B31D9C5E}" dt="2021-10-01T10:31:09.480" v="359" actId="207"/>
          <ac:spMkLst>
            <pc:docMk/>
            <pc:sldMk cId="1555264076" sldId="265"/>
            <ac:spMk id="7" creationId="{81911030-2487-4E0F-9115-8C6D0F2683F6}"/>
          </ac:spMkLst>
        </pc:spChg>
        <pc:spChg chg="add mod">
          <ac:chgData name="Fischer, Evelyn" userId="1b60431c-717d-4ae9-96af-b7040c8314bb" providerId="ADAL" clId="{BB645919-5B64-4963-A1E5-5459B31D9C5E}" dt="2021-11-01T15:01:22.217" v="733" actId="20577"/>
          <ac:spMkLst>
            <pc:docMk/>
            <pc:sldMk cId="1555264076" sldId="265"/>
            <ac:spMk id="19" creationId="{FB5E9BCC-F9CA-4F4E-A657-B5F56A47C287}"/>
          </ac:spMkLst>
        </pc:spChg>
      </pc:sldChg>
      <pc:sldChg chg="addSp modSp mod">
        <pc:chgData name="Fischer, Evelyn" userId="1b60431c-717d-4ae9-96af-b7040c8314bb" providerId="ADAL" clId="{BB645919-5B64-4963-A1E5-5459B31D9C5E}" dt="2021-11-01T14:30:22.085" v="692" actId="20577"/>
        <pc:sldMkLst>
          <pc:docMk/>
          <pc:sldMk cId="243722658" sldId="266"/>
        </pc:sldMkLst>
        <pc:spChg chg="mod">
          <ac:chgData name="Fischer, Evelyn" userId="1b60431c-717d-4ae9-96af-b7040c8314bb" providerId="ADAL" clId="{BB645919-5B64-4963-A1E5-5459B31D9C5E}" dt="2021-10-22T06:50:19.059" v="631" actId="207"/>
          <ac:spMkLst>
            <pc:docMk/>
            <pc:sldMk cId="243722658" sldId="266"/>
            <ac:spMk id="7" creationId="{81911030-2487-4E0F-9115-8C6D0F2683F6}"/>
          </ac:spMkLst>
        </pc:spChg>
        <pc:spChg chg="add mod">
          <ac:chgData name="Fischer, Evelyn" userId="1b60431c-717d-4ae9-96af-b7040c8314bb" providerId="ADAL" clId="{BB645919-5B64-4963-A1E5-5459B31D9C5E}" dt="2021-11-01T14:30:22.085" v="692" actId="20577"/>
          <ac:spMkLst>
            <pc:docMk/>
            <pc:sldMk cId="243722658" sldId="266"/>
            <ac:spMk id="19" creationId="{36766BD3-95F6-427B-8FB5-00B0567741CE}"/>
          </ac:spMkLst>
        </pc:spChg>
      </pc:sldChg>
      <pc:sldChg chg="addSp modSp mod">
        <pc:chgData name="Fischer, Evelyn" userId="1b60431c-717d-4ae9-96af-b7040c8314bb" providerId="ADAL" clId="{BB645919-5B64-4963-A1E5-5459B31D9C5E}" dt="2021-11-02T10:01:45.527" v="756" actId="1076"/>
        <pc:sldMkLst>
          <pc:docMk/>
          <pc:sldMk cId="1517430444" sldId="267"/>
        </pc:sldMkLst>
        <pc:spChg chg="mod">
          <ac:chgData name="Fischer, Evelyn" userId="1b60431c-717d-4ae9-96af-b7040c8314bb" providerId="ADAL" clId="{BB645919-5B64-4963-A1E5-5459B31D9C5E}" dt="2021-11-02T10:01:45.527" v="756" actId="1076"/>
          <ac:spMkLst>
            <pc:docMk/>
            <pc:sldMk cId="1517430444" sldId="267"/>
            <ac:spMk id="6" creationId="{6B075975-D070-48BE-BBBF-A35EDA92ACB3}"/>
          </ac:spMkLst>
        </pc:spChg>
        <pc:spChg chg="mod">
          <ac:chgData name="Fischer, Evelyn" userId="1b60431c-717d-4ae9-96af-b7040c8314bb" providerId="ADAL" clId="{BB645919-5B64-4963-A1E5-5459B31D9C5E}" dt="2021-10-22T06:50:39.255" v="632" actId="207"/>
          <ac:spMkLst>
            <pc:docMk/>
            <pc:sldMk cId="1517430444" sldId="267"/>
            <ac:spMk id="7" creationId="{81911030-2487-4E0F-9115-8C6D0F2683F6}"/>
          </ac:spMkLst>
        </pc:spChg>
        <pc:spChg chg="add mod">
          <ac:chgData name="Fischer, Evelyn" userId="1b60431c-717d-4ae9-96af-b7040c8314bb" providerId="ADAL" clId="{BB645919-5B64-4963-A1E5-5459B31D9C5E}" dt="2021-11-01T14:30:49.708" v="693"/>
          <ac:spMkLst>
            <pc:docMk/>
            <pc:sldMk cId="1517430444" sldId="267"/>
            <ac:spMk id="19" creationId="{49FE9253-8160-42B5-A2E5-C9EDD1CB3BE3}"/>
          </ac:spMkLst>
        </pc:spChg>
      </pc:sldChg>
      <pc:sldChg chg="addSp modSp mod delCm">
        <pc:chgData name="Fischer, Evelyn" userId="1b60431c-717d-4ae9-96af-b7040c8314bb" providerId="ADAL" clId="{BB645919-5B64-4963-A1E5-5459B31D9C5E}" dt="2021-11-02T09:57:23.588" v="738" actId="1076"/>
        <pc:sldMkLst>
          <pc:docMk/>
          <pc:sldMk cId="1845312003" sldId="268"/>
        </pc:sldMkLst>
        <pc:spChg chg="mod">
          <ac:chgData name="Fischer, Evelyn" userId="1b60431c-717d-4ae9-96af-b7040c8314bb" providerId="ADAL" clId="{BB645919-5B64-4963-A1E5-5459B31D9C5E}" dt="2021-11-02T09:57:23.588" v="738" actId="1076"/>
          <ac:spMkLst>
            <pc:docMk/>
            <pc:sldMk cId="1845312003" sldId="268"/>
            <ac:spMk id="6" creationId="{6B075975-D070-48BE-BBBF-A35EDA92ACB3}"/>
          </ac:spMkLst>
        </pc:spChg>
        <pc:spChg chg="mod">
          <ac:chgData name="Fischer, Evelyn" userId="1b60431c-717d-4ae9-96af-b7040c8314bb" providerId="ADAL" clId="{BB645919-5B64-4963-A1E5-5459B31D9C5E}" dt="2021-10-22T06:51:16.708" v="634" actId="207"/>
          <ac:spMkLst>
            <pc:docMk/>
            <pc:sldMk cId="1845312003" sldId="268"/>
            <ac:spMk id="7" creationId="{81911030-2487-4E0F-9115-8C6D0F2683F6}"/>
          </ac:spMkLst>
        </pc:spChg>
        <pc:spChg chg="add mod">
          <ac:chgData name="Fischer, Evelyn" userId="1b60431c-717d-4ae9-96af-b7040c8314bb" providerId="ADAL" clId="{BB645919-5B64-4963-A1E5-5459B31D9C5E}" dt="2021-11-01T14:31:21.287" v="696" actId="20577"/>
          <ac:spMkLst>
            <pc:docMk/>
            <pc:sldMk cId="1845312003" sldId="268"/>
            <ac:spMk id="19" creationId="{8057AFBA-07FC-41CD-909E-339B2EFC9257}"/>
          </ac:spMkLst>
        </pc:spChg>
      </pc:sldChg>
      <pc:sldChg chg="addSp modSp mod">
        <pc:chgData name="Fischer, Evelyn" userId="1b60431c-717d-4ae9-96af-b7040c8314bb" providerId="ADAL" clId="{BB645919-5B64-4963-A1E5-5459B31D9C5E}" dt="2021-11-02T09:57:58.759" v="742" actId="1076"/>
        <pc:sldMkLst>
          <pc:docMk/>
          <pc:sldMk cId="2445975121" sldId="269"/>
        </pc:sldMkLst>
        <pc:spChg chg="mod">
          <ac:chgData name="Fischer, Evelyn" userId="1b60431c-717d-4ae9-96af-b7040c8314bb" providerId="ADAL" clId="{BB645919-5B64-4963-A1E5-5459B31D9C5E}" dt="2021-11-02T09:57:58.759" v="742" actId="1076"/>
          <ac:spMkLst>
            <pc:docMk/>
            <pc:sldMk cId="2445975121" sldId="269"/>
            <ac:spMk id="6" creationId="{6B075975-D070-48BE-BBBF-A35EDA92ACB3}"/>
          </ac:spMkLst>
        </pc:spChg>
        <pc:spChg chg="add mod">
          <ac:chgData name="Fischer, Evelyn" userId="1b60431c-717d-4ae9-96af-b7040c8314bb" providerId="ADAL" clId="{BB645919-5B64-4963-A1E5-5459B31D9C5E}" dt="2021-11-01T14:31:57.027" v="699" actId="20577"/>
          <ac:spMkLst>
            <pc:docMk/>
            <pc:sldMk cId="2445975121" sldId="269"/>
            <ac:spMk id="19" creationId="{BC3645D4-88CA-418C-A1F6-3A27C817D085}"/>
          </ac:spMkLst>
        </pc:spChg>
      </pc:sldChg>
      <pc:sldChg chg="addSp modSp mod">
        <pc:chgData name="Fischer, Evelyn" userId="1b60431c-717d-4ae9-96af-b7040c8314bb" providerId="ADAL" clId="{BB645919-5B64-4963-A1E5-5459B31D9C5E}" dt="2021-11-02T09:58:20.568" v="744" actId="1076"/>
        <pc:sldMkLst>
          <pc:docMk/>
          <pc:sldMk cId="762752306" sldId="270"/>
        </pc:sldMkLst>
        <pc:spChg chg="mod">
          <ac:chgData name="Fischer, Evelyn" userId="1b60431c-717d-4ae9-96af-b7040c8314bb" providerId="ADAL" clId="{BB645919-5B64-4963-A1E5-5459B31D9C5E}" dt="2021-11-02T09:58:20.568" v="744" actId="1076"/>
          <ac:spMkLst>
            <pc:docMk/>
            <pc:sldMk cId="762752306" sldId="270"/>
            <ac:spMk id="6" creationId="{6B075975-D070-48BE-BBBF-A35EDA92ACB3}"/>
          </ac:spMkLst>
        </pc:spChg>
        <pc:spChg chg="mod">
          <ac:chgData name="Fischer, Evelyn" userId="1b60431c-717d-4ae9-96af-b7040c8314bb" providerId="ADAL" clId="{BB645919-5B64-4963-A1E5-5459B31D9C5E}" dt="2021-10-01T10:33:00.168" v="362" actId="207"/>
          <ac:spMkLst>
            <pc:docMk/>
            <pc:sldMk cId="762752306" sldId="270"/>
            <ac:spMk id="7" creationId="{81911030-2487-4E0F-9115-8C6D0F2683F6}"/>
          </ac:spMkLst>
        </pc:spChg>
        <pc:spChg chg="add mod">
          <ac:chgData name="Fischer, Evelyn" userId="1b60431c-717d-4ae9-96af-b7040c8314bb" providerId="ADAL" clId="{BB645919-5B64-4963-A1E5-5459B31D9C5E}" dt="2021-11-01T14:32:18.102" v="702" actId="20577"/>
          <ac:spMkLst>
            <pc:docMk/>
            <pc:sldMk cId="762752306" sldId="270"/>
            <ac:spMk id="19" creationId="{7FF30FD0-849B-4118-8C0F-B325FCF767AA}"/>
          </ac:spMkLst>
        </pc:spChg>
      </pc:sldChg>
      <pc:sldChg chg="addSp modSp mod addCm delCm">
        <pc:chgData name="Fischer, Evelyn" userId="1b60431c-717d-4ae9-96af-b7040c8314bb" providerId="ADAL" clId="{BB645919-5B64-4963-A1E5-5459B31D9C5E}" dt="2021-11-01T14:32:58.705" v="705" actId="20577"/>
        <pc:sldMkLst>
          <pc:docMk/>
          <pc:sldMk cId="1676758372" sldId="271"/>
        </pc:sldMkLst>
        <pc:spChg chg="add mod">
          <ac:chgData name="Fischer, Evelyn" userId="1b60431c-717d-4ae9-96af-b7040c8314bb" providerId="ADAL" clId="{BB645919-5B64-4963-A1E5-5459B31D9C5E}" dt="2021-11-01T14:32:58.705" v="705" actId="20577"/>
          <ac:spMkLst>
            <pc:docMk/>
            <pc:sldMk cId="1676758372" sldId="271"/>
            <ac:spMk id="19" creationId="{76368DC1-DD2A-4FF1-8DEF-9A1996DD66B6}"/>
          </ac:spMkLst>
        </pc:spChg>
      </pc:sldChg>
      <pc:sldChg chg="addSp modSp mod delCm">
        <pc:chgData name="Fischer, Evelyn" userId="1b60431c-717d-4ae9-96af-b7040c8314bb" providerId="ADAL" clId="{BB645919-5B64-4963-A1E5-5459B31D9C5E}" dt="2021-11-01T14:33:23.967" v="706"/>
        <pc:sldMkLst>
          <pc:docMk/>
          <pc:sldMk cId="2668339535" sldId="272"/>
        </pc:sldMkLst>
        <pc:spChg chg="mod">
          <ac:chgData name="Fischer, Evelyn" userId="1b60431c-717d-4ae9-96af-b7040c8314bb" providerId="ADAL" clId="{BB645919-5B64-4963-A1E5-5459B31D9C5E}" dt="2021-10-01T10:34:18.393" v="453" actId="207"/>
          <ac:spMkLst>
            <pc:docMk/>
            <pc:sldMk cId="2668339535" sldId="272"/>
            <ac:spMk id="7" creationId="{81911030-2487-4E0F-9115-8C6D0F2683F6}"/>
          </ac:spMkLst>
        </pc:spChg>
        <pc:spChg chg="add mod">
          <ac:chgData name="Fischer, Evelyn" userId="1b60431c-717d-4ae9-96af-b7040c8314bb" providerId="ADAL" clId="{BB645919-5B64-4963-A1E5-5459B31D9C5E}" dt="2021-11-01T14:33:23.967" v="706"/>
          <ac:spMkLst>
            <pc:docMk/>
            <pc:sldMk cId="2668339535" sldId="272"/>
            <ac:spMk id="19" creationId="{1781ED78-2617-4A16-9508-44982B331FC8}"/>
          </ac:spMkLst>
        </pc:spChg>
      </pc:sldChg>
      <pc:sldChg chg="addSp modSp mod delCm">
        <pc:chgData name="Fischer, Evelyn" userId="1b60431c-717d-4ae9-96af-b7040c8314bb" providerId="ADAL" clId="{BB645919-5B64-4963-A1E5-5459B31D9C5E}" dt="2021-11-02T10:02:30.623" v="760" actId="1076"/>
        <pc:sldMkLst>
          <pc:docMk/>
          <pc:sldMk cId="2818994773" sldId="273"/>
        </pc:sldMkLst>
        <pc:spChg chg="mod">
          <ac:chgData name="Fischer, Evelyn" userId="1b60431c-717d-4ae9-96af-b7040c8314bb" providerId="ADAL" clId="{BB645919-5B64-4963-A1E5-5459B31D9C5E}" dt="2021-11-02T10:02:30.623" v="760" actId="1076"/>
          <ac:spMkLst>
            <pc:docMk/>
            <pc:sldMk cId="2818994773" sldId="273"/>
            <ac:spMk id="6" creationId="{6B075975-D070-48BE-BBBF-A35EDA92ACB3}"/>
          </ac:spMkLst>
        </pc:spChg>
        <pc:spChg chg="mod">
          <ac:chgData name="Fischer, Evelyn" userId="1b60431c-717d-4ae9-96af-b7040c8314bb" providerId="ADAL" clId="{BB645919-5B64-4963-A1E5-5459B31D9C5E}" dt="2021-10-01T10:35:04.247" v="454" actId="207"/>
          <ac:spMkLst>
            <pc:docMk/>
            <pc:sldMk cId="2818994773" sldId="273"/>
            <ac:spMk id="7" creationId="{81911030-2487-4E0F-9115-8C6D0F2683F6}"/>
          </ac:spMkLst>
        </pc:spChg>
        <pc:spChg chg="add mod">
          <ac:chgData name="Fischer, Evelyn" userId="1b60431c-717d-4ae9-96af-b7040c8314bb" providerId="ADAL" clId="{BB645919-5B64-4963-A1E5-5459B31D9C5E}" dt="2021-11-01T14:33:49.201" v="709" actId="20577"/>
          <ac:spMkLst>
            <pc:docMk/>
            <pc:sldMk cId="2818994773" sldId="273"/>
            <ac:spMk id="19" creationId="{9F5535C9-D529-42EC-B956-8913B3902CF2}"/>
          </ac:spMkLst>
        </pc:spChg>
      </pc:sldChg>
      <pc:sldChg chg="addSp modSp mod addCm delCm">
        <pc:chgData name="Fischer, Evelyn" userId="1b60431c-717d-4ae9-96af-b7040c8314bb" providerId="ADAL" clId="{BB645919-5B64-4963-A1E5-5459B31D9C5E}" dt="2021-11-02T09:59:32.845" v="750" actId="1076"/>
        <pc:sldMkLst>
          <pc:docMk/>
          <pc:sldMk cId="4095875012" sldId="274"/>
        </pc:sldMkLst>
        <pc:spChg chg="mod">
          <ac:chgData name="Fischer, Evelyn" userId="1b60431c-717d-4ae9-96af-b7040c8314bb" providerId="ADAL" clId="{BB645919-5B64-4963-A1E5-5459B31D9C5E}" dt="2021-11-02T09:59:32.845" v="750" actId="1076"/>
          <ac:spMkLst>
            <pc:docMk/>
            <pc:sldMk cId="4095875012" sldId="274"/>
            <ac:spMk id="6" creationId="{6B075975-D070-48BE-BBBF-A35EDA92ACB3}"/>
          </ac:spMkLst>
        </pc:spChg>
        <pc:spChg chg="mod">
          <ac:chgData name="Fischer, Evelyn" userId="1b60431c-717d-4ae9-96af-b7040c8314bb" providerId="ADAL" clId="{BB645919-5B64-4963-A1E5-5459B31D9C5E}" dt="2021-10-22T06:58:47.395" v="641" actId="207"/>
          <ac:spMkLst>
            <pc:docMk/>
            <pc:sldMk cId="4095875012" sldId="274"/>
            <ac:spMk id="7" creationId="{81911030-2487-4E0F-9115-8C6D0F2683F6}"/>
          </ac:spMkLst>
        </pc:spChg>
        <pc:spChg chg="add mod">
          <ac:chgData name="Fischer, Evelyn" userId="1b60431c-717d-4ae9-96af-b7040c8314bb" providerId="ADAL" clId="{BB645919-5B64-4963-A1E5-5459B31D9C5E}" dt="2021-11-01T14:34:48.139" v="712" actId="20577"/>
          <ac:spMkLst>
            <pc:docMk/>
            <pc:sldMk cId="4095875012" sldId="274"/>
            <ac:spMk id="19" creationId="{82DB92F1-54A6-4FD0-9D95-267A13C8C506}"/>
          </ac:spMkLst>
        </pc:spChg>
      </pc:sldChg>
      <pc:sldChg chg="addSp modSp mod delCm">
        <pc:chgData name="Fischer, Evelyn" userId="1b60431c-717d-4ae9-96af-b7040c8314bb" providerId="ADAL" clId="{BB645919-5B64-4963-A1E5-5459B31D9C5E}" dt="2021-11-01T14:35:27.601" v="715" actId="20577"/>
        <pc:sldMkLst>
          <pc:docMk/>
          <pc:sldMk cId="854381097" sldId="275"/>
        </pc:sldMkLst>
        <pc:spChg chg="mod">
          <ac:chgData name="Fischer, Evelyn" userId="1b60431c-717d-4ae9-96af-b7040c8314bb" providerId="ADAL" clId="{BB645919-5B64-4963-A1E5-5459B31D9C5E}" dt="2021-10-01T10:40:21.332" v="583" actId="20577"/>
          <ac:spMkLst>
            <pc:docMk/>
            <pc:sldMk cId="854381097" sldId="275"/>
            <ac:spMk id="7" creationId="{81911030-2487-4E0F-9115-8C6D0F2683F6}"/>
          </ac:spMkLst>
        </pc:spChg>
        <pc:spChg chg="add mod">
          <ac:chgData name="Fischer, Evelyn" userId="1b60431c-717d-4ae9-96af-b7040c8314bb" providerId="ADAL" clId="{BB645919-5B64-4963-A1E5-5459B31D9C5E}" dt="2021-11-01T14:35:27.601" v="715" actId="20577"/>
          <ac:spMkLst>
            <pc:docMk/>
            <pc:sldMk cId="854381097" sldId="275"/>
            <ac:spMk id="19" creationId="{D17B13C1-60C6-489F-9776-9F07C5CE96DE}"/>
          </ac:spMkLst>
        </pc:spChg>
      </pc:sldChg>
      <pc:sldChg chg="addSp modSp mod">
        <pc:chgData name="Fischer, Evelyn" userId="1b60431c-717d-4ae9-96af-b7040c8314bb" providerId="ADAL" clId="{BB645919-5B64-4963-A1E5-5459B31D9C5E}" dt="2021-11-02T10:00:14.879" v="751" actId="1076"/>
        <pc:sldMkLst>
          <pc:docMk/>
          <pc:sldMk cId="1156296118" sldId="276"/>
        </pc:sldMkLst>
        <pc:spChg chg="mod">
          <ac:chgData name="Fischer, Evelyn" userId="1b60431c-717d-4ae9-96af-b7040c8314bb" providerId="ADAL" clId="{BB645919-5B64-4963-A1E5-5459B31D9C5E}" dt="2021-11-02T10:00:14.879" v="751" actId="1076"/>
          <ac:spMkLst>
            <pc:docMk/>
            <pc:sldMk cId="1156296118" sldId="276"/>
            <ac:spMk id="6" creationId="{6B075975-D070-48BE-BBBF-A35EDA92ACB3}"/>
          </ac:spMkLst>
        </pc:spChg>
        <pc:spChg chg="mod">
          <ac:chgData name="Fischer, Evelyn" userId="1b60431c-717d-4ae9-96af-b7040c8314bb" providerId="ADAL" clId="{BB645919-5B64-4963-A1E5-5459B31D9C5E}" dt="2021-10-01T10:48:09.959" v="622" actId="20577"/>
          <ac:spMkLst>
            <pc:docMk/>
            <pc:sldMk cId="1156296118" sldId="276"/>
            <ac:spMk id="7" creationId="{81911030-2487-4E0F-9115-8C6D0F2683F6}"/>
          </ac:spMkLst>
        </pc:spChg>
        <pc:spChg chg="add mod">
          <ac:chgData name="Fischer, Evelyn" userId="1b60431c-717d-4ae9-96af-b7040c8314bb" providerId="ADAL" clId="{BB645919-5B64-4963-A1E5-5459B31D9C5E}" dt="2021-11-01T14:36:12.142" v="718" actId="20577"/>
          <ac:spMkLst>
            <pc:docMk/>
            <pc:sldMk cId="1156296118" sldId="276"/>
            <ac:spMk id="19" creationId="{47265E5F-0624-4E2F-870A-03F4EE932EA4}"/>
          </ac:spMkLst>
        </pc:spChg>
      </pc:sldChg>
      <pc:sldChg chg="addSp modSp mod">
        <pc:chgData name="Fischer, Evelyn" userId="1b60431c-717d-4ae9-96af-b7040c8314bb" providerId="ADAL" clId="{BB645919-5B64-4963-A1E5-5459B31D9C5E}" dt="2021-11-01T14:36:43.401" v="721" actId="20577"/>
        <pc:sldMkLst>
          <pc:docMk/>
          <pc:sldMk cId="1456896207" sldId="277"/>
        </pc:sldMkLst>
        <pc:spChg chg="mod">
          <ac:chgData name="Fischer, Evelyn" userId="1b60431c-717d-4ae9-96af-b7040c8314bb" providerId="ADAL" clId="{BB645919-5B64-4963-A1E5-5459B31D9C5E}" dt="2021-10-01T10:41:07.927" v="600" actId="20577"/>
          <ac:spMkLst>
            <pc:docMk/>
            <pc:sldMk cId="1456896207" sldId="277"/>
            <ac:spMk id="7" creationId="{81911030-2487-4E0F-9115-8C6D0F2683F6}"/>
          </ac:spMkLst>
        </pc:spChg>
        <pc:spChg chg="add mod">
          <ac:chgData name="Fischer, Evelyn" userId="1b60431c-717d-4ae9-96af-b7040c8314bb" providerId="ADAL" clId="{BB645919-5B64-4963-A1E5-5459B31D9C5E}" dt="2021-11-01T14:36:43.401" v="721" actId="20577"/>
          <ac:spMkLst>
            <pc:docMk/>
            <pc:sldMk cId="1456896207" sldId="277"/>
            <ac:spMk id="19" creationId="{3F24B7EC-1F75-4CB2-AFD2-91C764BAA537}"/>
          </ac:spMkLst>
        </pc:spChg>
      </pc:sldChg>
      <pc:sldChg chg="addSp modSp mod">
        <pc:chgData name="Fischer, Evelyn" userId="1b60431c-717d-4ae9-96af-b7040c8314bb" providerId="ADAL" clId="{BB645919-5B64-4963-A1E5-5459B31D9C5E}" dt="2021-11-02T09:59:31.963" v="749" actId="1076"/>
        <pc:sldMkLst>
          <pc:docMk/>
          <pc:sldMk cId="3050262551" sldId="278"/>
        </pc:sldMkLst>
        <pc:spChg chg="mod">
          <ac:chgData name="Fischer, Evelyn" userId="1b60431c-717d-4ae9-96af-b7040c8314bb" providerId="ADAL" clId="{BB645919-5B64-4963-A1E5-5459B31D9C5E}" dt="2021-11-02T09:59:31.317" v="748" actId="1076"/>
          <ac:spMkLst>
            <pc:docMk/>
            <pc:sldMk cId="3050262551" sldId="278"/>
            <ac:spMk id="6" creationId="{6B075975-D070-48BE-BBBF-A35EDA92ACB3}"/>
          </ac:spMkLst>
        </pc:spChg>
        <pc:spChg chg="mod">
          <ac:chgData name="Fischer, Evelyn" userId="1b60431c-717d-4ae9-96af-b7040c8314bb" providerId="ADAL" clId="{BB645919-5B64-4963-A1E5-5459B31D9C5E}" dt="2021-10-01T10:41:24.759" v="601" actId="207"/>
          <ac:spMkLst>
            <pc:docMk/>
            <pc:sldMk cId="3050262551" sldId="278"/>
            <ac:spMk id="7" creationId="{81911030-2487-4E0F-9115-8C6D0F2683F6}"/>
          </ac:spMkLst>
        </pc:spChg>
        <pc:spChg chg="mod">
          <ac:chgData name="Fischer, Evelyn" userId="1b60431c-717d-4ae9-96af-b7040c8314bb" providerId="ADAL" clId="{BB645919-5B64-4963-A1E5-5459B31D9C5E}" dt="2021-11-02T09:59:31.963" v="749" actId="1076"/>
          <ac:spMkLst>
            <pc:docMk/>
            <pc:sldMk cId="3050262551" sldId="278"/>
            <ac:spMk id="11" creationId="{2188804C-8913-4D63-99C7-9C2C9130B511}"/>
          </ac:spMkLst>
        </pc:spChg>
        <pc:spChg chg="add mod">
          <ac:chgData name="Fischer, Evelyn" userId="1b60431c-717d-4ae9-96af-b7040c8314bb" providerId="ADAL" clId="{BB645919-5B64-4963-A1E5-5459B31D9C5E}" dt="2021-11-01T14:37:38.500" v="724" actId="20577"/>
          <ac:spMkLst>
            <pc:docMk/>
            <pc:sldMk cId="3050262551" sldId="278"/>
            <ac:spMk id="19" creationId="{03747DEB-414D-4CA3-98EB-2A73785D2EA6}"/>
          </ac:spMkLst>
        </pc:spChg>
      </pc:sldChg>
      <pc:sldChg chg="addSp modSp mod">
        <pc:chgData name="Fischer, Evelyn" userId="1b60431c-717d-4ae9-96af-b7040c8314bb" providerId="ADAL" clId="{BB645919-5B64-4963-A1E5-5459B31D9C5E}" dt="2021-11-01T14:37:55.076" v="727" actId="20577"/>
        <pc:sldMkLst>
          <pc:docMk/>
          <pc:sldMk cId="449972177" sldId="279"/>
        </pc:sldMkLst>
        <pc:spChg chg="mod">
          <ac:chgData name="Fischer, Evelyn" userId="1b60431c-717d-4ae9-96af-b7040c8314bb" providerId="ADAL" clId="{BB645919-5B64-4963-A1E5-5459B31D9C5E}" dt="2021-10-22T06:57:36.538" v="639" actId="207"/>
          <ac:spMkLst>
            <pc:docMk/>
            <pc:sldMk cId="449972177" sldId="279"/>
            <ac:spMk id="7" creationId="{81911030-2487-4E0F-9115-8C6D0F2683F6}"/>
          </ac:spMkLst>
        </pc:spChg>
        <pc:spChg chg="add mod">
          <ac:chgData name="Fischer, Evelyn" userId="1b60431c-717d-4ae9-96af-b7040c8314bb" providerId="ADAL" clId="{BB645919-5B64-4963-A1E5-5459B31D9C5E}" dt="2021-11-01T14:37:55.076" v="727" actId="20577"/>
          <ac:spMkLst>
            <pc:docMk/>
            <pc:sldMk cId="449972177" sldId="279"/>
            <ac:spMk id="19" creationId="{232831C5-46F9-4A3B-9888-0735286C2776}"/>
          </ac:spMkLst>
        </pc:spChg>
      </pc:sldChg>
      <pc:sldChg chg="addSp modSp mod">
        <pc:chgData name="Fischer, Evelyn" userId="1b60431c-717d-4ae9-96af-b7040c8314bb" providerId="ADAL" clId="{BB645919-5B64-4963-A1E5-5459B31D9C5E}" dt="2021-11-01T14:38:09.885" v="730" actId="20577"/>
        <pc:sldMkLst>
          <pc:docMk/>
          <pc:sldMk cId="1944523122" sldId="280"/>
        </pc:sldMkLst>
        <pc:spChg chg="mod">
          <ac:chgData name="Fischer, Evelyn" userId="1b60431c-717d-4ae9-96af-b7040c8314bb" providerId="ADAL" clId="{BB645919-5B64-4963-A1E5-5459B31D9C5E}" dt="2021-10-01T10:23:20.586" v="318" actId="20577"/>
          <ac:spMkLst>
            <pc:docMk/>
            <pc:sldMk cId="1944523122" sldId="280"/>
            <ac:spMk id="7" creationId="{81911030-2487-4E0F-9115-8C6D0F2683F6}"/>
          </ac:spMkLst>
        </pc:spChg>
        <pc:spChg chg="add mod">
          <ac:chgData name="Fischer, Evelyn" userId="1b60431c-717d-4ae9-96af-b7040c8314bb" providerId="ADAL" clId="{BB645919-5B64-4963-A1E5-5459B31D9C5E}" dt="2021-11-01T14:38:09.885" v="730" actId="20577"/>
          <ac:spMkLst>
            <pc:docMk/>
            <pc:sldMk cId="1944523122" sldId="280"/>
            <ac:spMk id="19" creationId="{9BA2E6E5-3C56-4299-A4C6-DE72F9B48F2E}"/>
          </ac:spMkLst>
        </pc:spChg>
      </pc:sldChg>
    </pc:docChg>
  </pc:docChgLst>
  <pc:docChgLst>
    <pc:chgData name="Bollag, Jessica" userId="S::jessica.bollag@phbern.ch::556b442d-36a9-4fe0-9126-42da6d4cd36d" providerId="AD" clId="Web-{A55F0AEE-ECF3-472D-ADBF-BEF37B7CFBEE}"/>
    <pc:docChg chg="modSld">
      <pc:chgData name="Bollag, Jessica" userId="S::jessica.bollag@phbern.ch::556b442d-36a9-4fe0-9126-42da6d4cd36d" providerId="AD" clId="Web-{A55F0AEE-ECF3-472D-ADBF-BEF37B7CFBEE}" dt="2021-10-11T14:36:03.867" v="46" actId="20577"/>
      <pc:docMkLst>
        <pc:docMk/>
      </pc:docMkLst>
      <pc:sldChg chg="modSp addCm modCm">
        <pc:chgData name="Bollag, Jessica" userId="S::jessica.bollag@phbern.ch::556b442d-36a9-4fe0-9126-42da6d4cd36d" providerId="AD" clId="Web-{A55F0AEE-ECF3-472D-ADBF-BEF37B7CFBEE}" dt="2021-10-11T14:36:03.867" v="46" actId="20577"/>
        <pc:sldMkLst>
          <pc:docMk/>
          <pc:sldMk cId="4095875012" sldId="274"/>
        </pc:sldMkLst>
        <pc:spChg chg="mod">
          <ac:chgData name="Bollag, Jessica" userId="S::jessica.bollag@phbern.ch::556b442d-36a9-4fe0-9126-42da6d4cd36d" providerId="AD" clId="Web-{A55F0AEE-ECF3-472D-ADBF-BEF37B7CFBEE}" dt="2021-10-11T14:36:03.867" v="46" actId="20577"/>
          <ac:spMkLst>
            <pc:docMk/>
            <pc:sldMk cId="4095875012" sldId="274"/>
            <ac:spMk id="7" creationId="{81911030-2487-4E0F-9115-8C6D0F2683F6}"/>
          </ac:spMkLst>
        </pc:spChg>
      </pc:sldChg>
    </pc:docChg>
  </pc:docChgLst>
  <pc:docChgLst>
    <pc:chgData name="Bollag, Jessica" userId="S::jessica.bollag@phbern.ch::556b442d-36a9-4fe0-9126-42da6d4cd36d" providerId="AD" clId="Web-{C1BE425A-3AF6-44A4-88C5-1243E03600DF}"/>
    <pc:docChg chg="modSld">
      <pc:chgData name="Bollag, Jessica" userId="S::jessica.bollag@phbern.ch::556b442d-36a9-4fe0-9126-42da6d4cd36d" providerId="AD" clId="Web-{C1BE425A-3AF6-44A4-88C5-1243E03600DF}" dt="2021-09-28T13:26:44.653" v="62" actId="20577"/>
      <pc:docMkLst>
        <pc:docMk/>
      </pc:docMkLst>
      <pc:sldChg chg="modCm">
        <pc:chgData name="Bollag, Jessica" userId="S::jessica.bollag@phbern.ch::556b442d-36a9-4fe0-9126-42da6d4cd36d" providerId="AD" clId="Web-{C1BE425A-3AF6-44A4-88C5-1243E03600DF}" dt="2021-09-28T13:15:55.747" v="1"/>
        <pc:sldMkLst>
          <pc:docMk/>
          <pc:sldMk cId="4095875012" sldId="274"/>
        </pc:sldMkLst>
      </pc:sldChg>
      <pc:sldChg chg="addCm">
        <pc:chgData name="Bollag, Jessica" userId="S::jessica.bollag@phbern.ch::556b442d-36a9-4fe0-9126-42da6d4cd36d" providerId="AD" clId="Web-{C1BE425A-3AF6-44A4-88C5-1243E03600DF}" dt="2021-09-28T13:15:42.809" v="0"/>
        <pc:sldMkLst>
          <pc:docMk/>
          <pc:sldMk cId="854381097" sldId="275"/>
        </pc:sldMkLst>
      </pc:sldChg>
      <pc:sldChg chg="modSp">
        <pc:chgData name="Bollag, Jessica" userId="S::jessica.bollag@phbern.ch::556b442d-36a9-4fe0-9126-42da6d4cd36d" providerId="AD" clId="Web-{C1BE425A-3AF6-44A4-88C5-1243E03600DF}" dt="2021-09-28T13:18:36.391" v="28" actId="20577"/>
        <pc:sldMkLst>
          <pc:docMk/>
          <pc:sldMk cId="3050262551" sldId="278"/>
        </pc:sldMkLst>
        <pc:spChg chg="mod">
          <ac:chgData name="Bollag, Jessica" userId="S::jessica.bollag@phbern.ch::556b442d-36a9-4fe0-9126-42da6d4cd36d" providerId="AD" clId="Web-{C1BE425A-3AF6-44A4-88C5-1243E03600DF}" dt="2021-09-28T13:18:36.391" v="28" actId="20577"/>
          <ac:spMkLst>
            <pc:docMk/>
            <pc:sldMk cId="3050262551" sldId="278"/>
            <ac:spMk id="7" creationId="{81911030-2487-4E0F-9115-8C6D0F2683F6}"/>
          </ac:spMkLst>
        </pc:spChg>
      </pc:sldChg>
      <pc:sldChg chg="modSp">
        <pc:chgData name="Bollag, Jessica" userId="S::jessica.bollag@phbern.ch::556b442d-36a9-4fe0-9126-42da6d4cd36d" providerId="AD" clId="Web-{C1BE425A-3AF6-44A4-88C5-1243E03600DF}" dt="2021-09-28T13:26:18.902" v="52" actId="20577"/>
        <pc:sldMkLst>
          <pc:docMk/>
          <pc:sldMk cId="449972177" sldId="279"/>
        </pc:sldMkLst>
        <pc:spChg chg="mod">
          <ac:chgData name="Bollag, Jessica" userId="S::jessica.bollag@phbern.ch::556b442d-36a9-4fe0-9126-42da6d4cd36d" providerId="AD" clId="Web-{C1BE425A-3AF6-44A4-88C5-1243E03600DF}" dt="2021-09-28T13:26:18.902" v="52" actId="20577"/>
          <ac:spMkLst>
            <pc:docMk/>
            <pc:sldMk cId="449972177" sldId="279"/>
            <ac:spMk id="7" creationId="{81911030-2487-4E0F-9115-8C6D0F2683F6}"/>
          </ac:spMkLst>
        </pc:spChg>
      </pc:sldChg>
      <pc:sldChg chg="modSp">
        <pc:chgData name="Bollag, Jessica" userId="S::jessica.bollag@phbern.ch::556b442d-36a9-4fe0-9126-42da6d4cd36d" providerId="AD" clId="Web-{C1BE425A-3AF6-44A4-88C5-1243E03600DF}" dt="2021-09-28T13:26:44.653" v="62" actId="20577"/>
        <pc:sldMkLst>
          <pc:docMk/>
          <pc:sldMk cId="1944523122" sldId="280"/>
        </pc:sldMkLst>
        <pc:spChg chg="mod">
          <ac:chgData name="Bollag, Jessica" userId="S::jessica.bollag@phbern.ch::556b442d-36a9-4fe0-9126-42da6d4cd36d" providerId="AD" clId="Web-{C1BE425A-3AF6-44A4-88C5-1243E03600DF}" dt="2021-09-28T13:26:44.653" v="62" actId="20577"/>
          <ac:spMkLst>
            <pc:docMk/>
            <pc:sldMk cId="1944523122" sldId="280"/>
            <ac:spMk id="7" creationId="{81911030-2487-4E0F-9115-8C6D0F2683F6}"/>
          </ac:spMkLst>
        </pc:spChg>
      </pc:sldChg>
    </pc:docChg>
  </pc:docChgLst>
  <pc:docChgLst>
    <pc:chgData name="Bollag, Jessica" userId="S::jessica.bollag@phbern.ch::556b442d-36a9-4fe0-9126-42da6d4cd36d" providerId="AD" clId="Web-{50CC0BF9-A3FF-4801-83E4-C48D7BDBD38E}"/>
    <pc:docChg chg="">
      <pc:chgData name="Bollag, Jessica" userId="S::jessica.bollag@phbern.ch::556b442d-36a9-4fe0-9126-42da6d4cd36d" providerId="AD" clId="Web-{50CC0BF9-A3FF-4801-83E4-C48D7BDBD38E}" dt="2021-09-28T15:45:03.520" v="1"/>
      <pc:docMkLst>
        <pc:docMk/>
      </pc:docMkLst>
      <pc:sldChg chg="modCm">
        <pc:chgData name="Bollag, Jessica" userId="S::jessica.bollag@phbern.ch::556b442d-36a9-4fe0-9126-42da6d4cd36d" providerId="AD" clId="Web-{50CC0BF9-A3FF-4801-83E4-C48D7BDBD38E}" dt="2021-09-28T15:44:18.362" v="0"/>
        <pc:sldMkLst>
          <pc:docMk/>
          <pc:sldMk cId="2668339535" sldId="272"/>
        </pc:sldMkLst>
      </pc:sldChg>
      <pc:sldChg chg="modCm">
        <pc:chgData name="Bollag, Jessica" userId="S::jessica.bollag@phbern.ch::556b442d-36a9-4fe0-9126-42da6d4cd36d" providerId="AD" clId="Web-{50CC0BF9-A3FF-4801-83E4-C48D7BDBD38E}" dt="2021-09-28T15:45:03.520" v="1"/>
        <pc:sldMkLst>
          <pc:docMk/>
          <pc:sldMk cId="854381097" sldId="275"/>
        </pc:sldMkLst>
      </pc:sldChg>
    </pc:docChg>
  </pc:docChgLst>
  <pc:docChgLst>
    <pc:chgData name="Bollag, Jessica" userId="S::jessica.bollag@phbern.ch::556b442d-36a9-4fe0-9126-42da6d4cd36d" providerId="AD" clId="Web-{9393294E-1570-48C7-B646-996D2246B7F0}"/>
    <pc:docChg chg="modSld">
      <pc:chgData name="Bollag, Jessica" userId="S::jessica.bollag@phbern.ch::556b442d-36a9-4fe0-9126-42da6d4cd36d" providerId="AD" clId="Web-{9393294E-1570-48C7-B646-996D2246B7F0}" dt="2021-10-11T14:53:43.942" v="19" actId="20577"/>
      <pc:docMkLst>
        <pc:docMk/>
      </pc:docMkLst>
      <pc:sldChg chg="modSp">
        <pc:chgData name="Bollag, Jessica" userId="S::jessica.bollag@phbern.ch::556b442d-36a9-4fe0-9126-42da6d4cd36d" providerId="AD" clId="Web-{9393294E-1570-48C7-B646-996D2246B7F0}" dt="2021-10-11T14:50:04.421" v="14" actId="20577"/>
        <pc:sldMkLst>
          <pc:docMk/>
          <pc:sldMk cId="2499545122" sldId="263"/>
        </pc:sldMkLst>
        <pc:spChg chg="mod">
          <ac:chgData name="Bollag, Jessica" userId="S::jessica.bollag@phbern.ch::556b442d-36a9-4fe0-9126-42da6d4cd36d" providerId="AD" clId="Web-{9393294E-1570-48C7-B646-996D2246B7F0}" dt="2021-10-11T14:50:04.421" v="14" actId="20577"/>
          <ac:spMkLst>
            <pc:docMk/>
            <pc:sldMk cId="2499545122" sldId="263"/>
            <ac:spMk id="7" creationId="{81911030-2487-4E0F-9115-8C6D0F2683F6}"/>
          </ac:spMkLst>
        </pc:spChg>
      </pc:sldChg>
      <pc:sldChg chg="addCm">
        <pc:chgData name="Bollag, Jessica" userId="S::jessica.bollag@phbern.ch::556b442d-36a9-4fe0-9126-42da6d4cd36d" providerId="AD" clId="Web-{9393294E-1570-48C7-B646-996D2246B7F0}" dt="2021-10-11T14:46:10.916" v="0"/>
        <pc:sldMkLst>
          <pc:docMk/>
          <pc:sldMk cId="2668339535" sldId="272"/>
        </pc:sldMkLst>
      </pc:sldChg>
      <pc:sldChg chg="modSp">
        <pc:chgData name="Bollag, Jessica" userId="S::jessica.bollag@phbern.ch::556b442d-36a9-4fe0-9126-42da6d4cd36d" providerId="AD" clId="Web-{9393294E-1570-48C7-B646-996D2246B7F0}" dt="2021-10-11T14:53:07.722" v="16" actId="20577"/>
        <pc:sldMkLst>
          <pc:docMk/>
          <pc:sldMk cId="4095875012" sldId="274"/>
        </pc:sldMkLst>
        <pc:spChg chg="mod">
          <ac:chgData name="Bollag, Jessica" userId="S::jessica.bollag@phbern.ch::556b442d-36a9-4fe0-9126-42da6d4cd36d" providerId="AD" clId="Web-{9393294E-1570-48C7-B646-996D2246B7F0}" dt="2021-10-11T14:53:07.722" v="16" actId="20577"/>
          <ac:spMkLst>
            <pc:docMk/>
            <pc:sldMk cId="4095875012" sldId="274"/>
            <ac:spMk id="7" creationId="{81911030-2487-4E0F-9115-8C6D0F2683F6}"/>
          </ac:spMkLst>
        </pc:spChg>
      </pc:sldChg>
      <pc:sldChg chg="modSp">
        <pc:chgData name="Bollag, Jessica" userId="S::jessica.bollag@phbern.ch::556b442d-36a9-4fe0-9126-42da6d4cd36d" providerId="AD" clId="Web-{9393294E-1570-48C7-B646-996D2246B7F0}" dt="2021-10-11T14:47:22.245" v="5" actId="20577"/>
        <pc:sldMkLst>
          <pc:docMk/>
          <pc:sldMk cId="854381097" sldId="275"/>
        </pc:sldMkLst>
        <pc:spChg chg="mod">
          <ac:chgData name="Bollag, Jessica" userId="S::jessica.bollag@phbern.ch::556b442d-36a9-4fe0-9126-42da6d4cd36d" providerId="AD" clId="Web-{9393294E-1570-48C7-B646-996D2246B7F0}" dt="2021-10-11T14:47:22.245" v="5" actId="20577"/>
          <ac:spMkLst>
            <pc:docMk/>
            <pc:sldMk cId="854381097" sldId="275"/>
            <ac:spMk id="7" creationId="{81911030-2487-4E0F-9115-8C6D0F2683F6}"/>
          </ac:spMkLst>
        </pc:spChg>
      </pc:sldChg>
      <pc:sldChg chg="modSp">
        <pc:chgData name="Bollag, Jessica" userId="S::jessica.bollag@phbern.ch::556b442d-36a9-4fe0-9126-42da6d4cd36d" providerId="AD" clId="Web-{9393294E-1570-48C7-B646-996D2246B7F0}" dt="2021-10-11T14:53:43.942" v="19" actId="20577"/>
        <pc:sldMkLst>
          <pc:docMk/>
          <pc:sldMk cId="1456896207" sldId="277"/>
        </pc:sldMkLst>
        <pc:spChg chg="mod">
          <ac:chgData name="Bollag, Jessica" userId="S::jessica.bollag@phbern.ch::556b442d-36a9-4fe0-9126-42da6d4cd36d" providerId="AD" clId="Web-{9393294E-1570-48C7-B646-996D2246B7F0}" dt="2021-10-11T14:53:43.942" v="19" actId="20577"/>
          <ac:spMkLst>
            <pc:docMk/>
            <pc:sldMk cId="1456896207" sldId="277"/>
            <ac:spMk id="7" creationId="{81911030-2487-4E0F-9115-8C6D0F2683F6}"/>
          </ac:spMkLst>
        </pc:spChg>
      </pc:sldChg>
    </pc:docChg>
  </pc:docChgLst>
  <pc:docChgLst>
    <pc:chgData name="Heierle, Daniela" userId="S::daniela.heierle@phbern.ch::18383b7c-7d70-4c73-b6a9-7d6faaf1036a" providerId="AD" clId="Web-{7ECE9A39-8BF5-4F2A-84FA-F72C61B18A6D}"/>
    <pc:docChg chg="modSld">
      <pc:chgData name="Heierle, Daniela" userId="S::daniela.heierle@phbern.ch::18383b7c-7d70-4c73-b6a9-7d6faaf1036a" providerId="AD" clId="Web-{7ECE9A39-8BF5-4F2A-84FA-F72C61B18A6D}" dt="2021-11-01T15:56:00.576" v="193" actId="20577"/>
      <pc:docMkLst>
        <pc:docMk/>
      </pc:docMkLst>
      <pc:sldChg chg="modSp">
        <pc:chgData name="Heierle, Daniela" userId="S::daniela.heierle@phbern.ch::18383b7c-7d70-4c73-b6a9-7d6faaf1036a" providerId="AD" clId="Web-{7ECE9A39-8BF5-4F2A-84FA-F72C61B18A6D}" dt="2021-11-01T15:56:00.576" v="193" actId="20577"/>
        <pc:sldMkLst>
          <pc:docMk/>
          <pc:sldMk cId="1555264076" sldId="265"/>
        </pc:sldMkLst>
        <pc:spChg chg="mod">
          <ac:chgData name="Heierle, Daniela" userId="S::daniela.heierle@phbern.ch::18383b7c-7d70-4c73-b6a9-7d6faaf1036a" providerId="AD" clId="Web-{7ECE9A39-8BF5-4F2A-84FA-F72C61B18A6D}" dt="2021-11-01T15:56:00.576" v="193" actId="20577"/>
          <ac:spMkLst>
            <pc:docMk/>
            <pc:sldMk cId="1555264076" sldId="265"/>
            <ac:spMk id="7" creationId="{81911030-2487-4E0F-9115-8C6D0F2683F6}"/>
          </ac:spMkLst>
        </pc:spChg>
      </pc:sldChg>
    </pc:docChg>
  </pc:docChgLst>
  <pc:docChgLst>
    <pc:chgData name="Bollag, Jessica" userId="S::jessica.bollag@phbern.ch::556b442d-36a9-4fe0-9126-42da6d4cd36d" providerId="AD" clId="Web-{C2564B33-6AD5-4FD7-8F26-BF1DC199F9A2}"/>
    <pc:docChg chg="modSld">
      <pc:chgData name="Bollag, Jessica" userId="S::jessica.bollag@phbern.ch::556b442d-36a9-4fe0-9126-42da6d4cd36d" providerId="AD" clId="Web-{C2564B33-6AD5-4FD7-8F26-BF1DC199F9A2}" dt="2021-09-28T08:43:16.917" v="170" actId="20577"/>
      <pc:docMkLst>
        <pc:docMk/>
      </pc:docMkLst>
      <pc:sldChg chg="modSp">
        <pc:chgData name="Bollag, Jessica" userId="S::jessica.bollag@phbern.ch::556b442d-36a9-4fe0-9126-42da6d4cd36d" providerId="AD" clId="Web-{C2564B33-6AD5-4FD7-8F26-BF1DC199F9A2}" dt="2021-09-28T08:35:54.670" v="99" actId="20577"/>
        <pc:sldMkLst>
          <pc:docMk/>
          <pc:sldMk cId="2316696038" sldId="256"/>
        </pc:sldMkLst>
        <pc:spChg chg="mod">
          <ac:chgData name="Bollag, Jessica" userId="S::jessica.bollag@phbern.ch::556b442d-36a9-4fe0-9126-42da6d4cd36d" providerId="AD" clId="Web-{C2564B33-6AD5-4FD7-8F26-BF1DC199F9A2}" dt="2021-09-28T08:35:54.670" v="99" actId="20577"/>
          <ac:spMkLst>
            <pc:docMk/>
            <pc:sldMk cId="2316696038" sldId="256"/>
            <ac:spMk id="5" creationId="{23C2F20A-E5C5-4FE3-9F00-49C49CC502B5}"/>
          </ac:spMkLst>
        </pc:spChg>
        <pc:spChg chg="mod">
          <ac:chgData name="Bollag, Jessica" userId="S::jessica.bollag@phbern.ch::556b442d-36a9-4fe0-9126-42da6d4cd36d" providerId="AD" clId="Web-{C2564B33-6AD5-4FD7-8F26-BF1DC199F9A2}" dt="2021-09-28T08:26:28.247" v="1" actId="20577"/>
          <ac:spMkLst>
            <pc:docMk/>
            <pc:sldMk cId="2316696038" sldId="256"/>
            <ac:spMk id="7" creationId="{81911030-2487-4E0F-9115-8C6D0F2683F6}"/>
          </ac:spMkLst>
        </pc:spChg>
      </pc:sldChg>
      <pc:sldChg chg="modSp addCm">
        <pc:chgData name="Bollag, Jessica" userId="S::jessica.bollag@phbern.ch::556b442d-36a9-4fe0-9126-42da6d4cd36d" providerId="AD" clId="Web-{C2564B33-6AD5-4FD7-8F26-BF1DC199F9A2}" dt="2021-09-28T08:35:02.325" v="78" actId="20577"/>
        <pc:sldMkLst>
          <pc:docMk/>
          <pc:sldMk cId="96695420" sldId="257"/>
        </pc:sldMkLst>
        <pc:spChg chg="mod">
          <ac:chgData name="Bollag, Jessica" userId="S::jessica.bollag@phbern.ch::556b442d-36a9-4fe0-9126-42da6d4cd36d" providerId="AD" clId="Web-{C2564B33-6AD5-4FD7-8F26-BF1DC199F9A2}" dt="2021-09-28T08:35:02.325" v="78" actId="20577"/>
          <ac:spMkLst>
            <pc:docMk/>
            <pc:sldMk cId="96695420" sldId="257"/>
            <ac:spMk id="5" creationId="{23C2F20A-E5C5-4FE3-9F00-49C49CC502B5}"/>
          </ac:spMkLst>
        </pc:spChg>
        <pc:spChg chg="mod">
          <ac:chgData name="Bollag, Jessica" userId="S::jessica.bollag@phbern.ch::556b442d-36a9-4fe0-9126-42da6d4cd36d" providerId="AD" clId="Web-{C2564B33-6AD5-4FD7-8F26-BF1DC199F9A2}" dt="2021-09-28T08:32:06.757" v="43" actId="20577"/>
          <ac:spMkLst>
            <pc:docMk/>
            <pc:sldMk cId="96695420" sldId="257"/>
            <ac:spMk id="7" creationId="{81911030-2487-4E0F-9115-8C6D0F2683F6}"/>
          </ac:spMkLst>
        </pc:spChg>
      </pc:sldChg>
      <pc:sldChg chg="modSp">
        <pc:chgData name="Bollag, Jessica" userId="S::jessica.bollag@phbern.ch::556b442d-36a9-4fe0-9126-42da6d4cd36d" providerId="AD" clId="Web-{C2564B33-6AD5-4FD7-8F26-BF1DC199F9A2}" dt="2021-09-28T08:35:05.747" v="79" actId="20577"/>
        <pc:sldMkLst>
          <pc:docMk/>
          <pc:sldMk cId="2138413681" sldId="258"/>
        </pc:sldMkLst>
        <pc:spChg chg="mod">
          <ac:chgData name="Bollag, Jessica" userId="S::jessica.bollag@phbern.ch::556b442d-36a9-4fe0-9126-42da6d4cd36d" providerId="AD" clId="Web-{C2564B33-6AD5-4FD7-8F26-BF1DC199F9A2}" dt="2021-09-28T08:35:05.747" v="79" actId="20577"/>
          <ac:spMkLst>
            <pc:docMk/>
            <pc:sldMk cId="2138413681" sldId="258"/>
            <ac:spMk id="5" creationId="{23C2F20A-E5C5-4FE3-9F00-49C49CC502B5}"/>
          </ac:spMkLst>
        </pc:spChg>
        <pc:spChg chg="mod">
          <ac:chgData name="Bollag, Jessica" userId="S::jessica.bollag@phbern.ch::556b442d-36a9-4fe0-9126-42da6d4cd36d" providerId="AD" clId="Web-{C2564B33-6AD5-4FD7-8F26-BF1DC199F9A2}" dt="2021-09-28T08:33:00.540" v="66" actId="20577"/>
          <ac:spMkLst>
            <pc:docMk/>
            <pc:sldMk cId="2138413681" sldId="258"/>
            <ac:spMk id="7" creationId="{81911030-2487-4E0F-9115-8C6D0F2683F6}"/>
          </ac:spMkLst>
        </pc:spChg>
      </pc:sldChg>
      <pc:sldChg chg="modSp addCm">
        <pc:chgData name="Bollag, Jessica" userId="S::jessica.bollag@phbern.ch::556b442d-36a9-4fe0-9126-42da6d4cd36d" providerId="AD" clId="Web-{C2564B33-6AD5-4FD7-8F26-BF1DC199F9A2}" dt="2021-09-28T08:37:20.469" v="120" actId="20577"/>
        <pc:sldMkLst>
          <pc:docMk/>
          <pc:sldMk cId="2575623858" sldId="259"/>
        </pc:sldMkLst>
        <pc:spChg chg="mod">
          <ac:chgData name="Bollag, Jessica" userId="S::jessica.bollag@phbern.ch::556b442d-36a9-4fe0-9126-42da6d4cd36d" providerId="AD" clId="Web-{C2564B33-6AD5-4FD7-8F26-BF1DC199F9A2}" dt="2021-09-28T08:34:57.887" v="76" actId="20577"/>
          <ac:spMkLst>
            <pc:docMk/>
            <pc:sldMk cId="2575623858" sldId="259"/>
            <ac:spMk id="5" creationId="{23C2F20A-E5C5-4FE3-9F00-49C49CC502B5}"/>
          </ac:spMkLst>
        </pc:spChg>
        <pc:spChg chg="mod">
          <ac:chgData name="Bollag, Jessica" userId="S::jessica.bollag@phbern.ch::556b442d-36a9-4fe0-9126-42da6d4cd36d" providerId="AD" clId="Web-{C2564B33-6AD5-4FD7-8F26-BF1DC199F9A2}" dt="2021-09-28T08:37:20.469" v="120" actId="20577"/>
          <ac:spMkLst>
            <pc:docMk/>
            <pc:sldMk cId="2575623858" sldId="259"/>
            <ac:spMk id="7" creationId="{81911030-2487-4E0F-9115-8C6D0F2683F6}"/>
          </ac:spMkLst>
        </pc:spChg>
      </pc:sldChg>
      <pc:sldChg chg="modSp">
        <pc:chgData name="Bollag, Jessica" userId="S::jessica.bollag@phbern.ch::556b442d-36a9-4fe0-9126-42da6d4cd36d" providerId="AD" clId="Web-{C2564B33-6AD5-4FD7-8F26-BF1DC199F9A2}" dt="2021-09-28T08:35:09.216" v="80" actId="20577"/>
        <pc:sldMkLst>
          <pc:docMk/>
          <pc:sldMk cId="488490806" sldId="260"/>
        </pc:sldMkLst>
        <pc:spChg chg="mod">
          <ac:chgData name="Bollag, Jessica" userId="S::jessica.bollag@phbern.ch::556b442d-36a9-4fe0-9126-42da6d4cd36d" providerId="AD" clId="Web-{C2564B33-6AD5-4FD7-8F26-BF1DC199F9A2}" dt="2021-09-28T08:35:09.216" v="80" actId="20577"/>
          <ac:spMkLst>
            <pc:docMk/>
            <pc:sldMk cId="488490806" sldId="260"/>
            <ac:spMk id="5" creationId="{23C2F20A-E5C5-4FE3-9F00-49C49CC502B5}"/>
          </ac:spMkLst>
        </pc:spChg>
      </pc:sldChg>
      <pc:sldChg chg="modSp">
        <pc:chgData name="Bollag, Jessica" userId="S::jessica.bollag@phbern.ch::556b442d-36a9-4fe0-9126-42da6d4cd36d" providerId="AD" clId="Web-{C2564B33-6AD5-4FD7-8F26-BF1DC199F9A2}" dt="2021-09-28T08:35:11.044" v="81" actId="20577"/>
        <pc:sldMkLst>
          <pc:docMk/>
          <pc:sldMk cId="255871766" sldId="261"/>
        </pc:sldMkLst>
        <pc:spChg chg="mod">
          <ac:chgData name="Bollag, Jessica" userId="S::jessica.bollag@phbern.ch::556b442d-36a9-4fe0-9126-42da6d4cd36d" providerId="AD" clId="Web-{C2564B33-6AD5-4FD7-8F26-BF1DC199F9A2}" dt="2021-09-28T08:35:11.044" v="81" actId="20577"/>
          <ac:spMkLst>
            <pc:docMk/>
            <pc:sldMk cId="255871766" sldId="261"/>
            <ac:spMk id="5" creationId="{23C2F20A-E5C5-4FE3-9F00-49C49CC502B5}"/>
          </ac:spMkLst>
        </pc:spChg>
      </pc:sldChg>
      <pc:sldChg chg="modSp">
        <pc:chgData name="Bollag, Jessica" userId="S::jessica.bollag@phbern.ch::556b442d-36a9-4fe0-9126-42da6d4cd36d" providerId="AD" clId="Web-{C2564B33-6AD5-4FD7-8F26-BF1DC199F9A2}" dt="2021-09-28T08:35:13.325" v="82" actId="20577"/>
        <pc:sldMkLst>
          <pc:docMk/>
          <pc:sldMk cId="2794717619" sldId="262"/>
        </pc:sldMkLst>
        <pc:spChg chg="mod">
          <ac:chgData name="Bollag, Jessica" userId="S::jessica.bollag@phbern.ch::556b442d-36a9-4fe0-9126-42da6d4cd36d" providerId="AD" clId="Web-{C2564B33-6AD5-4FD7-8F26-BF1DC199F9A2}" dt="2021-09-28T08:35:13.325" v="82" actId="20577"/>
          <ac:spMkLst>
            <pc:docMk/>
            <pc:sldMk cId="2794717619" sldId="262"/>
            <ac:spMk id="5" creationId="{23C2F20A-E5C5-4FE3-9F00-49C49CC502B5}"/>
          </ac:spMkLst>
        </pc:spChg>
      </pc:sldChg>
      <pc:sldChg chg="modSp">
        <pc:chgData name="Bollag, Jessica" userId="S::jessica.bollag@phbern.ch::556b442d-36a9-4fe0-9126-42da6d4cd36d" providerId="AD" clId="Web-{C2564B33-6AD5-4FD7-8F26-BF1DC199F9A2}" dt="2021-09-28T08:40:35.116" v="150" actId="20577"/>
        <pc:sldMkLst>
          <pc:docMk/>
          <pc:sldMk cId="2499545122" sldId="263"/>
        </pc:sldMkLst>
        <pc:spChg chg="mod">
          <ac:chgData name="Bollag, Jessica" userId="S::jessica.bollag@phbern.ch::556b442d-36a9-4fe0-9126-42da6d4cd36d" providerId="AD" clId="Web-{C2564B33-6AD5-4FD7-8F26-BF1DC199F9A2}" dt="2021-09-28T08:36:01.014" v="100" actId="20577"/>
          <ac:spMkLst>
            <pc:docMk/>
            <pc:sldMk cId="2499545122" sldId="263"/>
            <ac:spMk id="5" creationId="{23C2F20A-E5C5-4FE3-9F00-49C49CC502B5}"/>
          </ac:spMkLst>
        </pc:spChg>
        <pc:spChg chg="mod">
          <ac:chgData name="Bollag, Jessica" userId="S::jessica.bollag@phbern.ch::556b442d-36a9-4fe0-9126-42da6d4cd36d" providerId="AD" clId="Web-{C2564B33-6AD5-4FD7-8F26-BF1DC199F9A2}" dt="2021-09-28T08:40:35.116" v="150" actId="20577"/>
          <ac:spMkLst>
            <pc:docMk/>
            <pc:sldMk cId="2499545122" sldId="263"/>
            <ac:spMk id="7" creationId="{81911030-2487-4E0F-9115-8C6D0F2683F6}"/>
          </ac:spMkLst>
        </pc:spChg>
      </pc:sldChg>
      <pc:sldChg chg="modSp">
        <pc:chgData name="Bollag, Jessica" userId="S::jessica.bollag@phbern.ch::556b442d-36a9-4fe0-9126-42da6d4cd36d" providerId="AD" clId="Web-{C2564B33-6AD5-4FD7-8F26-BF1DC199F9A2}" dt="2021-09-28T08:36:03.483" v="101" actId="20577"/>
        <pc:sldMkLst>
          <pc:docMk/>
          <pc:sldMk cId="2893318666" sldId="264"/>
        </pc:sldMkLst>
        <pc:spChg chg="mod">
          <ac:chgData name="Bollag, Jessica" userId="S::jessica.bollag@phbern.ch::556b442d-36a9-4fe0-9126-42da6d4cd36d" providerId="AD" clId="Web-{C2564B33-6AD5-4FD7-8F26-BF1DC199F9A2}" dt="2021-09-28T08:36:03.483" v="101" actId="20577"/>
          <ac:spMkLst>
            <pc:docMk/>
            <pc:sldMk cId="2893318666" sldId="264"/>
            <ac:spMk id="5" creationId="{23C2F20A-E5C5-4FE3-9F00-49C49CC502B5}"/>
          </ac:spMkLst>
        </pc:spChg>
      </pc:sldChg>
      <pc:sldChg chg="modSp">
        <pc:chgData name="Bollag, Jessica" userId="S::jessica.bollag@phbern.ch::556b442d-36a9-4fe0-9126-42da6d4cd36d" providerId="AD" clId="Web-{C2564B33-6AD5-4FD7-8F26-BF1DC199F9A2}" dt="2021-09-28T08:43:16.917" v="170" actId="20577"/>
        <pc:sldMkLst>
          <pc:docMk/>
          <pc:sldMk cId="1555264076" sldId="265"/>
        </pc:sldMkLst>
        <pc:spChg chg="mod">
          <ac:chgData name="Bollag, Jessica" userId="S::jessica.bollag@phbern.ch::556b442d-36a9-4fe0-9126-42da6d4cd36d" providerId="AD" clId="Web-{C2564B33-6AD5-4FD7-8F26-BF1DC199F9A2}" dt="2021-09-28T08:35:15.731" v="83" actId="20577"/>
          <ac:spMkLst>
            <pc:docMk/>
            <pc:sldMk cId="1555264076" sldId="265"/>
            <ac:spMk id="5" creationId="{23C2F20A-E5C5-4FE3-9F00-49C49CC502B5}"/>
          </ac:spMkLst>
        </pc:spChg>
        <pc:spChg chg="mod">
          <ac:chgData name="Bollag, Jessica" userId="S::jessica.bollag@phbern.ch::556b442d-36a9-4fe0-9126-42da6d4cd36d" providerId="AD" clId="Web-{C2564B33-6AD5-4FD7-8F26-BF1DC199F9A2}" dt="2021-09-28T08:43:16.917" v="170" actId="20577"/>
          <ac:spMkLst>
            <pc:docMk/>
            <pc:sldMk cId="1555264076" sldId="265"/>
            <ac:spMk id="7" creationId="{81911030-2487-4E0F-9115-8C6D0F2683F6}"/>
          </ac:spMkLst>
        </pc:spChg>
      </pc:sldChg>
      <pc:sldChg chg="modSp">
        <pc:chgData name="Bollag, Jessica" userId="S::jessica.bollag@phbern.ch::556b442d-36a9-4fe0-9126-42da6d4cd36d" providerId="AD" clId="Web-{C2564B33-6AD5-4FD7-8F26-BF1DC199F9A2}" dt="2021-09-28T08:36:10.296" v="102" actId="20577"/>
        <pc:sldMkLst>
          <pc:docMk/>
          <pc:sldMk cId="243722658" sldId="266"/>
        </pc:sldMkLst>
        <pc:spChg chg="mod">
          <ac:chgData name="Bollag, Jessica" userId="S::jessica.bollag@phbern.ch::556b442d-36a9-4fe0-9126-42da6d4cd36d" providerId="AD" clId="Web-{C2564B33-6AD5-4FD7-8F26-BF1DC199F9A2}" dt="2021-09-28T08:36:10.296" v="102" actId="20577"/>
          <ac:spMkLst>
            <pc:docMk/>
            <pc:sldMk cId="243722658" sldId="266"/>
            <ac:spMk id="5" creationId="{23C2F20A-E5C5-4FE3-9F00-49C49CC502B5}"/>
          </ac:spMkLst>
        </pc:spChg>
      </pc:sldChg>
      <pc:sldChg chg="modSp">
        <pc:chgData name="Bollag, Jessica" userId="S::jessica.bollag@phbern.ch::556b442d-36a9-4fe0-9126-42da6d4cd36d" providerId="AD" clId="Web-{C2564B33-6AD5-4FD7-8F26-BF1DC199F9A2}" dt="2021-09-28T08:35:18.091" v="84" actId="20577"/>
        <pc:sldMkLst>
          <pc:docMk/>
          <pc:sldMk cId="1517430444" sldId="267"/>
        </pc:sldMkLst>
        <pc:spChg chg="mod">
          <ac:chgData name="Bollag, Jessica" userId="S::jessica.bollag@phbern.ch::556b442d-36a9-4fe0-9126-42da6d4cd36d" providerId="AD" clId="Web-{C2564B33-6AD5-4FD7-8F26-BF1DC199F9A2}" dt="2021-09-28T08:35:18.091" v="84" actId="20577"/>
          <ac:spMkLst>
            <pc:docMk/>
            <pc:sldMk cId="1517430444" sldId="267"/>
            <ac:spMk id="5" creationId="{23C2F20A-E5C5-4FE3-9F00-49C49CC502B5}"/>
          </ac:spMkLst>
        </pc:spChg>
      </pc:sldChg>
      <pc:sldChg chg="modSp">
        <pc:chgData name="Bollag, Jessica" userId="S::jessica.bollag@phbern.ch::556b442d-36a9-4fe0-9126-42da6d4cd36d" providerId="AD" clId="Web-{C2564B33-6AD5-4FD7-8F26-BF1DC199F9A2}" dt="2021-09-28T08:35:22.404" v="85" actId="20577"/>
        <pc:sldMkLst>
          <pc:docMk/>
          <pc:sldMk cId="1845312003" sldId="268"/>
        </pc:sldMkLst>
        <pc:spChg chg="mod">
          <ac:chgData name="Bollag, Jessica" userId="S::jessica.bollag@phbern.ch::556b442d-36a9-4fe0-9126-42da6d4cd36d" providerId="AD" clId="Web-{C2564B33-6AD5-4FD7-8F26-BF1DC199F9A2}" dt="2021-09-28T08:35:22.404" v="85" actId="20577"/>
          <ac:spMkLst>
            <pc:docMk/>
            <pc:sldMk cId="1845312003" sldId="268"/>
            <ac:spMk id="5" creationId="{23C2F20A-E5C5-4FE3-9F00-49C49CC502B5}"/>
          </ac:spMkLst>
        </pc:spChg>
      </pc:sldChg>
      <pc:sldChg chg="modSp">
        <pc:chgData name="Bollag, Jessica" userId="S::jessica.bollag@phbern.ch::556b442d-36a9-4fe0-9126-42da6d4cd36d" providerId="AD" clId="Web-{C2564B33-6AD5-4FD7-8F26-BF1DC199F9A2}" dt="2021-09-28T08:35:24.435" v="86" actId="20577"/>
        <pc:sldMkLst>
          <pc:docMk/>
          <pc:sldMk cId="2445975121" sldId="269"/>
        </pc:sldMkLst>
        <pc:spChg chg="mod">
          <ac:chgData name="Bollag, Jessica" userId="S::jessica.bollag@phbern.ch::556b442d-36a9-4fe0-9126-42da6d4cd36d" providerId="AD" clId="Web-{C2564B33-6AD5-4FD7-8F26-BF1DC199F9A2}" dt="2021-09-28T08:35:24.435" v="86" actId="20577"/>
          <ac:spMkLst>
            <pc:docMk/>
            <pc:sldMk cId="2445975121" sldId="269"/>
            <ac:spMk id="5" creationId="{23C2F20A-E5C5-4FE3-9F00-49C49CC502B5}"/>
          </ac:spMkLst>
        </pc:spChg>
      </pc:sldChg>
      <pc:sldChg chg="modSp">
        <pc:chgData name="Bollag, Jessica" userId="S::jessica.bollag@phbern.ch::556b442d-36a9-4fe0-9126-42da6d4cd36d" providerId="AD" clId="Web-{C2564B33-6AD5-4FD7-8F26-BF1DC199F9A2}" dt="2021-09-28T08:35:26.279" v="87" actId="20577"/>
        <pc:sldMkLst>
          <pc:docMk/>
          <pc:sldMk cId="762752306" sldId="270"/>
        </pc:sldMkLst>
        <pc:spChg chg="mod">
          <ac:chgData name="Bollag, Jessica" userId="S::jessica.bollag@phbern.ch::556b442d-36a9-4fe0-9126-42da6d4cd36d" providerId="AD" clId="Web-{C2564B33-6AD5-4FD7-8F26-BF1DC199F9A2}" dt="2021-09-28T08:35:26.279" v="87" actId="20577"/>
          <ac:spMkLst>
            <pc:docMk/>
            <pc:sldMk cId="762752306" sldId="270"/>
            <ac:spMk id="5" creationId="{23C2F20A-E5C5-4FE3-9F00-49C49CC502B5}"/>
          </ac:spMkLst>
        </pc:spChg>
      </pc:sldChg>
      <pc:sldChg chg="modSp">
        <pc:chgData name="Bollag, Jessica" userId="S::jessica.bollag@phbern.ch::556b442d-36a9-4fe0-9126-42da6d4cd36d" providerId="AD" clId="Web-{C2564B33-6AD5-4FD7-8F26-BF1DC199F9A2}" dt="2021-09-28T08:35:28.154" v="88" actId="20577"/>
        <pc:sldMkLst>
          <pc:docMk/>
          <pc:sldMk cId="1676758372" sldId="271"/>
        </pc:sldMkLst>
        <pc:spChg chg="mod">
          <ac:chgData name="Bollag, Jessica" userId="S::jessica.bollag@phbern.ch::556b442d-36a9-4fe0-9126-42da6d4cd36d" providerId="AD" clId="Web-{C2564B33-6AD5-4FD7-8F26-BF1DC199F9A2}" dt="2021-09-28T08:35:28.154" v="88" actId="20577"/>
          <ac:spMkLst>
            <pc:docMk/>
            <pc:sldMk cId="1676758372" sldId="271"/>
            <ac:spMk id="5" creationId="{23C2F20A-E5C5-4FE3-9F00-49C49CC502B5}"/>
          </ac:spMkLst>
        </pc:spChg>
      </pc:sldChg>
      <pc:sldChg chg="modSp">
        <pc:chgData name="Bollag, Jessica" userId="S::jessica.bollag@phbern.ch::556b442d-36a9-4fe0-9126-42da6d4cd36d" providerId="AD" clId="Web-{C2564B33-6AD5-4FD7-8F26-BF1DC199F9A2}" dt="2021-09-28T08:35:31.513" v="89" actId="20577"/>
        <pc:sldMkLst>
          <pc:docMk/>
          <pc:sldMk cId="2668339535" sldId="272"/>
        </pc:sldMkLst>
        <pc:spChg chg="mod">
          <ac:chgData name="Bollag, Jessica" userId="S::jessica.bollag@phbern.ch::556b442d-36a9-4fe0-9126-42da6d4cd36d" providerId="AD" clId="Web-{C2564B33-6AD5-4FD7-8F26-BF1DC199F9A2}" dt="2021-09-28T08:35:31.513" v="89" actId="20577"/>
          <ac:spMkLst>
            <pc:docMk/>
            <pc:sldMk cId="2668339535" sldId="272"/>
            <ac:spMk id="5" creationId="{23C2F20A-E5C5-4FE3-9F00-49C49CC502B5}"/>
          </ac:spMkLst>
        </pc:spChg>
      </pc:sldChg>
      <pc:sldChg chg="modSp">
        <pc:chgData name="Bollag, Jessica" userId="S::jessica.bollag@phbern.ch::556b442d-36a9-4fe0-9126-42da6d4cd36d" providerId="AD" clId="Web-{C2564B33-6AD5-4FD7-8F26-BF1DC199F9A2}" dt="2021-09-28T08:35:34.357" v="91" actId="20577"/>
        <pc:sldMkLst>
          <pc:docMk/>
          <pc:sldMk cId="2818994773" sldId="273"/>
        </pc:sldMkLst>
        <pc:spChg chg="mod">
          <ac:chgData name="Bollag, Jessica" userId="S::jessica.bollag@phbern.ch::556b442d-36a9-4fe0-9126-42da6d4cd36d" providerId="AD" clId="Web-{C2564B33-6AD5-4FD7-8F26-BF1DC199F9A2}" dt="2021-09-28T08:35:34.357" v="91" actId="20577"/>
          <ac:spMkLst>
            <pc:docMk/>
            <pc:sldMk cId="2818994773" sldId="273"/>
            <ac:spMk id="5" creationId="{23C2F20A-E5C5-4FE3-9F00-49C49CC502B5}"/>
          </ac:spMkLst>
        </pc:spChg>
      </pc:sldChg>
      <pc:sldChg chg="modSp">
        <pc:chgData name="Bollag, Jessica" userId="S::jessica.bollag@phbern.ch::556b442d-36a9-4fe0-9126-42da6d4cd36d" providerId="AD" clId="Web-{C2564B33-6AD5-4FD7-8F26-BF1DC199F9A2}" dt="2021-09-28T08:35:36.232" v="92" actId="20577"/>
        <pc:sldMkLst>
          <pc:docMk/>
          <pc:sldMk cId="4095875012" sldId="274"/>
        </pc:sldMkLst>
        <pc:spChg chg="mod">
          <ac:chgData name="Bollag, Jessica" userId="S::jessica.bollag@phbern.ch::556b442d-36a9-4fe0-9126-42da6d4cd36d" providerId="AD" clId="Web-{C2564B33-6AD5-4FD7-8F26-BF1DC199F9A2}" dt="2021-09-28T08:35:36.232" v="92" actId="20577"/>
          <ac:spMkLst>
            <pc:docMk/>
            <pc:sldMk cId="4095875012" sldId="274"/>
            <ac:spMk id="5" creationId="{23C2F20A-E5C5-4FE3-9F00-49C49CC502B5}"/>
          </ac:spMkLst>
        </pc:spChg>
      </pc:sldChg>
      <pc:sldChg chg="modSp">
        <pc:chgData name="Bollag, Jessica" userId="S::jessica.bollag@phbern.ch::556b442d-36a9-4fe0-9126-42da6d4cd36d" providerId="AD" clId="Web-{C2564B33-6AD5-4FD7-8F26-BF1DC199F9A2}" dt="2021-09-28T08:35:39.248" v="94" actId="20577"/>
        <pc:sldMkLst>
          <pc:docMk/>
          <pc:sldMk cId="854381097" sldId="275"/>
        </pc:sldMkLst>
        <pc:spChg chg="mod">
          <ac:chgData name="Bollag, Jessica" userId="S::jessica.bollag@phbern.ch::556b442d-36a9-4fe0-9126-42da6d4cd36d" providerId="AD" clId="Web-{C2564B33-6AD5-4FD7-8F26-BF1DC199F9A2}" dt="2021-09-28T08:35:39.248" v="94" actId="20577"/>
          <ac:spMkLst>
            <pc:docMk/>
            <pc:sldMk cId="854381097" sldId="275"/>
            <ac:spMk id="5" creationId="{23C2F20A-E5C5-4FE3-9F00-49C49CC502B5}"/>
          </ac:spMkLst>
        </pc:spChg>
      </pc:sldChg>
      <pc:sldChg chg="modSp">
        <pc:chgData name="Bollag, Jessica" userId="S::jessica.bollag@phbern.ch::556b442d-36a9-4fe0-9126-42da6d4cd36d" providerId="AD" clId="Web-{C2564B33-6AD5-4FD7-8F26-BF1DC199F9A2}" dt="2021-09-28T08:35:41.060" v="95" actId="20577"/>
        <pc:sldMkLst>
          <pc:docMk/>
          <pc:sldMk cId="1156296118" sldId="276"/>
        </pc:sldMkLst>
        <pc:spChg chg="mod">
          <ac:chgData name="Bollag, Jessica" userId="S::jessica.bollag@phbern.ch::556b442d-36a9-4fe0-9126-42da6d4cd36d" providerId="AD" clId="Web-{C2564B33-6AD5-4FD7-8F26-BF1DC199F9A2}" dt="2021-09-28T08:35:41.060" v="95" actId="20577"/>
          <ac:spMkLst>
            <pc:docMk/>
            <pc:sldMk cId="1156296118" sldId="276"/>
            <ac:spMk id="5" creationId="{23C2F20A-E5C5-4FE3-9F00-49C49CC502B5}"/>
          </ac:spMkLst>
        </pc:spChg>
      </pc:sldChg>
      <pc:sldChg chg="modSp">
        <pc:chgData name="Bollag, Jessica" userId="S::jessica.bollag@phbern.ch::556b442d-36a9-4fe0-9126-42da6d4cd36d" providerId="AD" clId="Web-{C2564B33-6AD5-4FD7-8F26-BF1DC199F9A2}" dt="2021-09-28T08:35:43.295" v="96" actId="20577"/>
        <pc:sldMkLst>
          <pc:docMk/>
          <pc:sldMk cId="1456896207" sldId="277"/>
        </pc:sldMkLst>
        <pc:spChg chg="mod">
          <ac:chgData name="Bollag, Jessica" userId="S::jessica.bollag@phbern.ch::556b442d-36a9-4fe0-9126-42da6d4cd36d" providerId="AD" clId="Web-{C2564B33-6AD5-4FD7-8F26-BF1DC199F9A2}" dt="2021-09-28T08:35:43.295" v="96" actId="20577"/>
          <ac:spMkLst>
            <pc:docMk/>
            <pc:sldMk cId="1456896207" sldId="277"/>
            <ac:spMk id="5" creationId="{23C2F20A-E5C5-4FE3-9F00-49C49CC502B5}"/>
          </ac:spMkLst>
        </pc:spChg>
      </pc:sldChg>
      <pc:sldChg chg="modSp">
        <pc:chgData name="Bollag, Jessica" userId="S::jessica.bollag@phbern.ch::556b442d-36a9-4fe0-9126-42da6d4cd36d" providerId="AD" clId="Web-{C2564B33-6AD5-4FD7-8F26-BF1DC199F9A2}" dt="2021-09-28T08:36:17.874" v="103" actId="20577"/>
        <pc:sldMkLst>
          <pc:docMk/>
          <pc:sldMk cId="3050262551" sldId="278"/>
        </pc:sldMkLst>
        <pc:spChg chg="mod">
          <ac:chgData name="Bollag, Jessica" userId="S::jessica.bollag@phbern.ch::556b442d-36a9-4fe0-9126-42da6d4cd36d" providerId="AD" clId="Web-{C2564B33-6AD5-4FD7-8F26-BF1DC199F9A2}" dt="2021-09-28T08:36:17.874" v="103" actId="20577"/>
          <ac:spMkLst>
            <pc:docMk/>
            <pc:sldMk cId="3050262551" sldId="278"/>
            <ac:spMk id="5" creationId="{23C2F20A-E5C5-4FE3-9F00-49C49CC502B5}"/>
          </ac:spMkLst>
        </pc:spChg>
      </pc:sldChg>
      <pc:sldChg chg="modSp">
        <pc:chgData name="Bollag, Jessica" userId="S::jessica.bollag@phbern.ch::556b442d-36a9-4fe0-9126-42da6d4cd36d" providerId="AD" clId="Web-{C2564B33-6AD5-4FD7-8F26-BF1DC199F9A2}" dt="2021-09-28T08:35:46.201" v="97" actId="20577"/>
        <pc:sldMkLst>
          <pc:docMk/>
          <pc:sldMk cId="449972177" sldId="279"/>
        </pc:sldMkLst>
        <pc:spChg chg="mod">
          <ac:chgData name="Bollag, Jessica" userId="S::jessica.bollag@phbern.ch::556b442d-36a9-4fe0-9126-42da6d4cd36d" providerId="AD" clId="Web-{C2564B33-6AD5-4FD7-8F26-BF1DC199F9A2}" dt="2021-09-28T08:35:46.201" v="97" actId="20577"/>
          <ac:spMkLst>
            <pc:docMk/>
            <pc:sldMk cId="449972177" sldId="279"/>
            <ac:spMk id="5" creationId="{23C2F20A-E5C5-4FE3-9F00-49C49CC502B5}"/>
          </ac:spMkLst>
        </pc:spChg>
      </pc:sldChg>
      <pc:sldChg chg="modSp">
        <pc:chgData name="Bollag, Jessica" userId="S::jessica.bollag@phbern.ch::556b442d-36a9-4fe0-9126-42da6d4cd36d" providerId="AD" clId="Web-{C2564B33-6AD5-4FD7-8F26-BF1DC199F9A2}" dt="2021-09-28T08:35:48.842" v="98" actId="20577"/>
        <pc:sldMkLst>
          <pc:docMk/>
          <pc:sldMk cId="1944523122" sldId="280"/>
        </pc:sldMkLst>
        <pc:spChg chg="mod">
          <ac:chgData name="Bollag, Jessica" userId="S::jessica.bollag@phbern.ch::556b442d-36a9-4fe0-9126-42da6d4cd36d" providerId="AD" clId="Web-{C2564B33-6AD5-4FD7-8F26-BF1DC199F9A2}" dt="2021-09-28T08:35:48.842" v="98" actId="20577"/>
          <ac:spMkLst>
            <pc:docMk/>
            <pc:sldMk cId="1944523122" sldId="280"/>
            <ac:spMk id="5" creationId="{23C2F20A-E5C5-4FE3-9F00-49C49CC502B5}"/>
          </ac:spMkLst>
        </pc:spChg>
      </pc:sldChg>
    </pc:docChg>
  </pc:docChgLst>
  <pc:docChgLst>
    <pc:chgData name="Bollag, Jessica" userId="S::jessica.bollag@phbern.ch::556b442d-36a9-4fe0-9126-42da6d4cd36d" providerId="AD" clId="Web-{A6061858-2075-4B8A-A068-22223F05B3C3}"/>
    <pc:docChg chg="modSld">
      <pc:chgData name="Bollag, Jessica" userId="S::jessica.bollag@phbern.ch::556b442d-36a9-4fe0-9126-42da6d4cd36d" providerId="AD" clId="Web-{A6061858-2075-4B8A-A068-22223F05B3C3}" dt="2021-11-02T09:22:34.601" v="1348" actId="1076"/>
      <pc:docMkLst>
        <pc:docMk/>
      </pc:docMkLst>
      <pc:sldChg chg="modSp">
        <pc:chgData name="Bollag, Jessica" userId="S::jessica.bollag@phbern.ch::556b442d-36a9-4fe0-9126-42da6d4cd36d" providerId="AD" clId="Web-{A6061858-2075-4B8A-A068-22223F05B3C3}" dt="2021-11-02T09:06:28.336" v="62" actId="1076"/>
        <pc:sldMkLst>
          <pc:docMk/>
          <pc:sldMk cId="96695420" sldId="257"/>
        </pc:sldMkLst>
        <pc:spChg chg="mod">
          <ac:chgData name="Bollag, Jessica" userId="S::jessica.bollag@phbern.ch::556b442d-36a9-4fe0-9126-42da6d4cd36d" providerId="AD" clId="Web-{A6061858-2075-4B8A-A068-22223F05B3C3}" dt="2021-11-02T09:06:28.336" v="62" actId="1076"/>
          <ac:spMkLst>
            <pc:docMk/>
            <pc:sldMk cId="96695420" sldId="257"/>
            <ac:spMk id="6" creationId="{6B075975-D070-48BE-BBBF-A35EDA92ACB3}"/>
          </ac:spMkLst>
        </pc:spChg>
      </pc:sldChg>
      <pc:sldChg chg="modSp">
        <pc:chgData name="Bollag, Jessica" userId="S::jessica.bollag@phbern.ch::556b442d-36a9-4fe0-9126-42da6d4cd36d" providerId="AD" clId="Web-{A6061858-2075-4B8A-A068-22223F05B3C3}" dt="2021-11-02T09:08:31.916" v="181" actId="1076"/>
        <pc:sldMkLst>
          <pc:docMk/>
          <pc:sldMk cId="2138413681" sldId="258"/>
        </pc:sldMkLst>
        <pc:spChg chg="mod">
          <ac:chgData name="Bollag, Jessica" userId="S::jessica.bollag@phbern.ch::556b442d-36a9-4fe0-9126-42da6d4cd36d" providerId="AD" clId="Web-{A6061858-2075-4B8A-A068-22223F05B3C3}" dt="2021-11-02T09:08:31.916" v="181" actId="1076"/>
          <ac:spMkLst>
            <pc:docMk/>
            <pc:sldMk cId="2138413681" sldId="258"/>
            <ac:spMk id="6" creationId="{6B075975-D070-48BE-BBBF-A35EDA92ACB3}"/>
          </ac:spMkLst>
        </pc:spChg>
      </pc:sldChg>
      <pc:sldChg chg="modSp">
        <pc:chgData name="Bollag, Jessica" userId="S::jessica.bollag@phbern.ch::556b442d-36a9-4fe0-9126-42da6d4cd36d" providerId="AD" clId="Web-{A6061858-2075-4B8A-A068-22223F05B3C3}" dt="2021-11-02T09:10:03.558" v="252" actId="1076"/>
        <pc:sldMkLst>
          <pc:docMk/>
          <pc:sldMk cId="2575623858" sldId="259"/>
        </pc:sldMkLst>
        <pc:spChg chg="mod">
          <ac:chgData name="Bollag, Jessica" userId="S::jessica.bollag@phbern.ch::556b442d-36a9-4fe0-9126-42da6d4cd36d" providerId="AD" clId="Web-{A6061858-2075-4B8A-A068-22223F05B3C3}" dt="2021-11-02T09:10:03.558" v="252" actId="1076"/>
          <ac:spMkLst>
            <pc:docMk/>
            <pc:sldMk cId="2575623858" sldId="259"/>
            <ac:spMk id="6" creationId="{6B075975-D070-48BE-BBBF-A35EDA92ACB3}"/>
          </ac:spMkLst>
        </pc:spChg>
      </pc:sldChg>
      <pc:sldChg chg="modSp">
        <pc:chgData name="Bollag, Jessica" userId="S::jessica.bollag@phbern.ch::556b442d-36a9-4fe0-9126-42da6d4cd36d" providerId="AD" clId="Web-{A6061858-2075-4B8A-A068-22223F05B3C3}" dt="2021-11-02T09:10:48.025" v="259" actId="1076"/>
        <pc:sldMkLst>
          <pc:docMk/>
          <pc:sldMk cId="488490806" sldId="260"/>
        </pc:sldMkLst>
        <pc:spChg chg="mod">
          <ac:chgData name="Bollag, Jessica" userId="S::jessica.bollag@phbern.ch::556b442d-36a9-4fe0-9126-42da6d4cd36d" providerId="AD" clId="Web-{A6061858-2075-4B8A-A068-22223F05B3C3}" dt="2021-11-02T09:10:48.025" v="259" actId="1076"/>
          <ac:spMkLst>
            <pc:docMk/>
            <pc:sldMk cId="488490806" sldId="260"/>
            <ac:spMk id="6" creationId="{6B075975-D070-48BE-BBBF-A35EDA92ACB3}"/>
          </ac:spMkLst>
        </pc:spChg>
      </pc:sldChg>
      <pc:sldChg chg="modSp">
        <pc:chgData name="Bollag, Jessica" userId="S::jessica.bollag@phbern.ch::556b442d-36a9-4fe0-9126-42da6d4cd36d" providerId="AD" clId="Web-{A6061858-2075-4B8A-A068-22223F05B3C3}" dt="2021-11-02T09:11:34.135" v="313" actId="1076"/>
        <pc:sldMkLst>
          <pc:docMk/>
          <pc:sldMk cId="255871766" sldId="261"/>
        </pc:sldMkLst>
        <pc:spChg chg="mod">
          <ac:chgData name="Bollag, Jessica" userId="S::jessica.bollag@phbern.ch::556b442d-36a9-4fe0-9126-42da6d4cd36d" providerId="AD" clId="Web-{A6061858-2075-4B8A-A068-22223F05B3C3}" dt="2021-11-02T09:11:34.135" v="313" actId="1076"/>
          <ac:spMkLst>
            <pc:docMk/>
            <pc:sldMk cId="255871766" sldId="261"/>
            <ac:spMk id="6" creationId="{6B075975-D070-48BE-BBBF-A35EDA92ACB3}"/>
          </ac:spMkLst>
        </pc:spChg>
      </pc:sldChg>
      <pc:sldChg chg="modSp">
        <pc:chgData name="Bollag, Jessica" userId="S::jessica.bollag@phbern.ch::556b442d-36a9-4fe0-9126-42da6d4cd36d" providerId="AD" clId="Web-{A6061858-2075-4B8A-A068-22223F05B3C3}" dt="2021-11-02T09:12:00.183" v="323" actId="1076"/>
        <pc:sldMkLst>
          <pc:docMk/>
          <pc:sldMk cId="2794717619" sldId="262"/>
        </pc:sldMkLst>
        <pc:spChg chg="mod">
          <ac:chgData name="Bollag, Jessica" userId="S::jessica.bollag@phbern.ch::556b442d-36a9-4fe0-9126-42da6d4cd36d" providerId="AD" clId="Web-{A6061858-2075-4B8A-A068-22223F05B3C3}" dt="2021-11-02T09:12:00.183" v="323" actId="1076"/>
          <ac:spMkLst>
            <pc:docMk/>
            <pc:sldMk cId="2794717619" sldId="262"/>
            <ac:spMk id="6" creationId="{6B075975-D070-48BE-BBBF-A35EDA92ACB3}"/>
          </ac:spMkLst>
        </pc:spChg>
      </pc:sldChg>
      <pc:sldChg chg="modSp">
        <pc:chgData name="Bollag, Jessica" userId="S::jessica.bollag@phbern.ch::556b442d-36a9-4fe0-9126-42da6d4cd36d" providerId="AD" clId="Web-{A6061858-2075-4B8A-A068-22223F05B3C3}" dt="2021-11-02T09:12:53.043" v="333" actId="1076"/>
        <pc:sldMkLst>
          <pc:docMk/>
          <pc:sldMk cId="2499545122" sldId="263"/>
        </pc:sldMkLst>
        <pc:spChg chg="mod">
          <ac:chgData name="Bollag, Jessica" userId="S::jessica.bollag@phbern.ch::556b442d-36a9-4fe0-9126-42da6d4cd36d" providerId="AD" clId="Web-{A6061858-2075-4B8A-A068-22223F05B3C3}" dt="2021-11-02T09:12:53.043" v="333" actId="1076"/>
          <ac:spMkLst>
            <pc:docMk/>
            <pc:sldMk cId="2499545122" sldId="263"/>
            <ac:spMk id="6" creationId="{6B075975-D070-48BE-BBBF-A35EDA92ACB3}"/>
          </ac:spMkLst>
        </pc:spChg>
      </pc:sldChg>
      <pc:sldChg chg="modSp">
        <pc:chgData name="Bollag, Jessica" userId="S::jessica.bollag@phbern.ch::556b442d-36a9-4fe0-9126-42da6d4cd36d" providerId="AD" clId="Web-{A6061858-2075-4B8A-A068-22223F05B3C3}" dt="2021-11-02T09:13:53.935" v="398" actId="1076"/>
        <pc:sldMkLst>
          <pc:docMk/>
          <pc:sldMk cId="2893318666" sldId="264"/>
        </pc:sldMkLst>
        <pc:spChg chg="mod">
          <ac:chgData name="Bollag, Jessica" userId="S::jessica.bollag@phbern.ch::556b442d-36a9-4fe0-9126-42da6d4cd36d" providerId="AD" clId="Web-{A6061858-2075-4B8A-A068-22223F05B3C3}" dt="2021-11-02T09:13:53.935" v="398" actId="1076"/>
          <ac:spMkLst>
            <pc:docMk/>
            <pc:sldMk cId="2893318666" sldId="264"/>
            <ac:spMk id="6" creationId="{6B075975-D070-48BE-BBBF-A35EDA92ACB3}"/>
          </ac:spMkLst>
        </pc:spChg>
      </pc:sldChg>
      <pc:sldChg chg="modSp">
        <pc:chgData name="Bollag, Jessica" userId="S::jessica.bollag@phbern.ch::556b442d-36a9-4fe0-9126-42da6d4cd36d" providerId="AD" clId="Web-{A6061858-2075-4B8A-A068-22223F05B3C3}" dt="2021-11-02T09:14:14.060" v="443" actId="1076"/>
        <pc:sldMkLst>
          <pc:docMk/>
          <pc:sldMk cId="1555264076" sldId="265"/>
        </pc:sldMkLst>
        <pc:spChg chg="mod">
          <ac:chgData name="Bollag, Jessica" userId="S::jessica.bollag@phbern.ch::556b442d-36a9-4fe0-9126-42da6d4cd36d" providerId="AD" clId="Web-{A6061858-2075-4B8A-A068-22223F05B3C3}" dt="2021-11-02T09:14:14.060" v="443" actId="1076"/>
          <ac:spMkLst>
            <pc:docMk/>
            <pc:sldMk cId="1555264076" sldId="265"/>
            <ac:spMk id="6" creationId="{6B075975-D070-48BE-BBBF-A35EDA92ACB3}"/>
          </ac:spMkLst>
        </pc:spChg>
      </pc:sldChg>
      <pc:sldChg chg="modSp">
        <pc:chgData name="Bollag, Jessica" userId="S::jessica.bollag@phbern.ch::556b442d-36a9-4fe0-9126-42da6d4cd36d" providerId="AD" clId="Web-{A6061858-2075-4B8A-A068-22223F05B3C3}" dt="2021-11-02T09:14:35.639" v="474" actId="1076"/>
        <pc:sldMkLst>
          <pc:docMk/>
          <pc:sldMk cId="243722658" sldId="266"/>
        </pc:sldMkLst>
        <pc:spChg chg="mod">
          <ac:chgData name="Bollag, Jessica" userId="S::jessica.bollag@phbern.ch::556b442d-36a9-4fe0-9126-42da6d4cd36d" providerId="AD" clId="Web-{A6061858-2075-4B8A-A068-22223F05B3C3}" dt="2021-11-02T09:14:35.639" v="474" actId="1076"/>
          <ac:spMkLst>
            <pc:docMk/>
            <pc:sldMk cId="243722658" sldId="266"/>
            <ac:spMk id="6" creationId="{6B075975-D070-48BE-BBBF-A35EDA92ACB3}"/>
          </ac:spMkLst>
        </pc:spChg>
      </pc:sldChg>
      <pc:sldChg chg="modSp">
        <pc:chgData name="Bollag, Jessica" userId="S::jessica.bollag@phbern.ch::556b442d-36a9-4fe0-9126-42da6d4cd36d" providerId="AD" clId="Web-{A6061858-2075-4B8A-A068-22223F05B3C3}" dt="2021-11-02T09:15:08.264" v="527" actId="1076"/>
        <pc:sldMkLst>
          <pc:docMk/>
          <pc:sldMk cId="1517430444" sldId="267"/>
        </pc:sldMkLst>
        <pc:spChg chg="mod">
          <ac:chgData name="Bollag, Jessica" userId="S::jessica.bollag@phbern.ch::556b442d-36a9-4fe0-9126-42da6d4cd36d" providerId="AD" clId="Web-{A6061858-2075-4B8A-A068-22223F05B3C3}" dt="2021-11-02T09:15:08.264" v="527" actId="1076"/>
          <ac:spMkLst>
            <pc:docMk/>
            <pc:sldMk cId="1517430444" sldId="267"/>
            <ac:spMk id="6" creationId="{6B075975-D070-48BE-BBBF-A35EDA92ACB3}"/>
          </ac:spMkLst>
        </pc:spChg>
      </pc:sldChg>
      <pc:sldChg chg="modSp">
        <pc:chgData name="Bollag, Jessica" userId="S::jessica.bollag@phbern.ch::556b442d-36a9-4fe0-9126-42da6d4cd36d" providerId="AD" clId="Web-{A6061858-2075-4B8A-A068-22223F05B3C3}" dt="2021-11-02T09:15:43.890" v="588" actId="1076"/>
        <pc:sldMkLst>
          <pc:docMk/>
          <pc:sldMk cId="1845312003" sldId="268"/>
        </pc:sldMkLst>
        <pc:spChg chg="mod">
          <ac:chgData name="Bollag, Jessica" userId="S::jessica.bollag@phbern.ch::556b442d-36a9-4fe0-9126-42da6d4cd36d" providerId="AD" clId="Web-{A6061858-2075-4B8A-A068-22223F05B3C3}" dt="2021-11-02T09:15:43.890" v="588" actId="1076"/>
          <ac:spMkLst>
            <pc:docMk/>
            <pc:sldMk cId="1845312003" sldId="268"/>
            <ac:spMk id="6" creationId="{6B075975-D070-48BE-BBBF-A35EDA92ACB3}"/>
          </ac:spMkLst>
        </pc:spChg>
      </pc:sldChg>
      <pc:sldChg chg="modSp">
        <pc:chgData name="Bollag, Jessica" userId="S::jessica.bollag@phbern.ch::556b442d-36a9-4fe0-9126-42da6d4cd36d" providerId="AD" clId="Web-{A6061858-2075-4B8A-A068-22223F05B3C3}" dt="2021-11-02T09:16:20.469" v="677" actId="1076"/>
        <pc:sldMkLst>
          <pc:docMk/>
          <pc:sldMk cId="2445975121" sldId="269"/>
        </pc:sldMkLst>
        <pc:spChg chg="mod">
          <ac:chgData name="Bollag, Jessica" userId="S::jessica.bollag@phbern.ch::556b442d-36a9-4fe0-9126-42da6d4cd36d" providerId="AD" clId="Web-{A6061858-2075-4B8A-A068-22223F05B3C3}" dt="2021-11-02T09:16:20.469" v="677" actId="1076"/>
          <ac:spMkLst>
            <pc:docMk/>
            <pc:sldMk cId="2445975121" sldId="269"/>
            <ac:spMk id="6" creationId="{6B075975-D070-48BE-BBBF-A35EDA92ACB3}"/>
          </ac:spMkLst>
        </pc:spChg>
      </pc:sldChg>
      <pc:sldChg chg="modSp">
        <pc:chgData name="Bollag, Jessica" userId="S::jessica.bollag@phbern.ch::556b442d-36a9-4fe0-9126-42da6d4cd36d" providerId="AD" clId="Web-{A6061858-2075-4B8A-A068-22223F05B3C3}" dt="2021-11-02T09:16:44.204" v="745" actId="1076"/>
        <pc:sldMkLst>
          <pc:docMk/>
          <pc:sldMk cId="762752306" sldId="270"/>
        </pc:sldMkLst>
        <pc:spChg chg="mod">
          <ac:chgData name="Bollag, Jessica" userId="S::jessica.bollag@phbern.ch::556b442d-36a9-4fe0-9126-42da6d4cd36d" providerId="AD" clId="Web-{A6061858-2075-4B8A-A068-22223F05B3C3}" dt="2021-11-02T09:16:44.204" v="745" actId="1076"/>
          <ac:spMkLst>
            <pc:docMk/>
            <pc:sldMk cId="762752306" sldId="270"/>
            <ac:spMk id="6" creationId="{6B075975-D070-48BE-BBBF-A35EDA92ACB3}"/>
          </ac:spMkLst>
        </pc:spChg>
      </pc:sldChg>
      <pc:sldChg chg="modSp">
        <pc:chgData name="Bollag, Jessica" userId="S::jessica.bollag@phbern.ch::556b442d-36a9-4fe0-9126-42da6d4cd36d" providerId="AD" clId="Web-{A6061858-2075-4B8A-A068-22223F05B3C3}" dt="2021-11-02T09:17:10.735" v="796" actId="1076"/>
        <pc:sldMkLst>
          <pc:docMk/>
          <pc:sldMk cId="1676758372" sldId="271"/>
        </pc:sldMkLst>
        <pc:spChg chg="mod">
          <ac:chgData name="Bollag, Jessica" userId="S::jessica.bollag@phbern.ch::556b442d-36a9-4fe0-9126-42da6d4cd36d" providerId="AD" clId="Web-{A6061858-2075-4B8A-A068-22223F05B3C3}" dt="2021-11-02T09:17:10.735" v="796" actId="1076"/>
          <ac:spMkLst>
            <pc:docMk/>
            <pc:sldMk cId="1676758372" sldId="271"/>
            <ac:spMk id="6" creationId="{6B075975-D070-48BE-BBBF-A35EDA92ACB3}"/>
          </ac:spMkLst>
        </pc:spChg>
      </pc:sldChg>
      <pc:sldChg chg="modSp">
        <pc:chgData name="Bollag, Jessica" userId="S::jessica.bollag@phbern.ch::556b442d-36a9-4fe0-9126-42da6d4cd36d" providerId="AD" clId="Web-{A6061858-2075-4B8A-A068-22223F05B3C3}" dt="2021-11-02T09:17:32.173" v="853" actId="1076"/>
        <pc:sldMkLst>
          <pc:docMk/>
          <pc:sldMk cId="2668339535" sldId="272"/>
        </pc:sldMkLst>
        <pc:spChg chg="mod">
          <ac:chgData name="Bollag, Jessica" userId="S::jessica.bollag@phbern.ch::556b442d-36a9-4fe0-9126-42da6d4cd36d" providerId="AD" clId="Web-{A6061858-2075-4B8A-A068-22223F05B3C3}" dt="2021-11-02T09:17:32.173" v="853" actId="1076"/>
          <ac:spMkLst>
            <pc:docMk/>
            <pc:sldMk cId="2668339535" sldId="272"/>
            <ac:spMk id="6" creationId="{6B075975-D070-48BE-BBBF-A35EDA92ACB3}"/>
          </ac:spMkLst>
        </pc:spChg>
      </pc:sldChg>
      <pc:sldChg chg="modSp">
        <pc:chgData name="Bollag, Jessica" userId="S::jessica.bollag@phbern.ch::556b442d-36a9-4fe0-9126-42da6d4cd36d" providerId="AD" clId="Web-{A6061858-2075-4B8A-A068-22223F05B3C3}" dt="2021-11-02T09:18:35.393" v="913" actId="1076"/>
        <pc:sldMkLst>
          <pc:docMk/>
          <pc:sldMk cId="2818994773" sldId="273"/>
        </pc:sldMkLst>
        <pc:spChg chg="mod">
          <ac:chgData name="Bollag, Jessica" userId="S::jessica.bollag@phbern.ch::556b442d-36a9-4fe0-9126-42da6d4cd36d" providerId="AD" clId="Web-{A6061858-2075-4B8A-A068-22223F05B3C3}" dt="2021-11-02T09:18:35.393" v="913" actId="1076"/>
          <ac:spMkLst>
            <pc:docMk/>
            <pc:sldMk cId="2818994773" sldId="273"/>
            <ac:spMk id="6" creationId="{6B075975-D070-48BE-BBBF-A35EDA92ACB3}"/>
          </ac:spMkLst>
        </pc:spChg>
      </pc:sldChg>
      <pc:sldChg chg="modSp">
        <pc:chgData name="Bollag, Jessica" userId="S::jessica.bollag@phbern.ch::556b442d-36a9-4fe0-9126-42da6d4cd36d" providerId="AD" clId="Web-{A6061858-2075-4B8A-A068-22223F05B3C3}" dt="2021-11-02T09:18:53.409" v="971" actId="1076"/>
        <pc:sldMkLst>
          <pc:docMk/>
          <pc:sldMk cId="4095875012" sldId="274"/>
        </pc:sldMkLst>
        <pc:spChg chg="mod">
          <ac:chgData name="Bollag, Jessica" userId="S::jessica.bollag@phbern.ch::556b442d-36a9-4fe0-9126-42da6d4cd36d" providerId="AD" clId="Web-{A6061858-2075-4B8A-A068-22223F05B3C3}" dt="2021-11-02T09:18:53.409" v="971" actId="1076"/>
          <ac:spMkLst>
            <pc:docMk/>
            <pc:sldMk cId="4095875012" sldId="274"/>
            <ac:spMk id="6" creationId="{6B075975-D070-48BE-BBBF-A35EDA92ACB3}"/>
          </ac:spMkLst>
        </pc:spChg>
      </pc:sldChg>
      <pc:sldChg chg="modSp">
        <pc:chgData name="Bollag, Jessica" userId="S::jessica.bollag@phbern.ch::556b442d-36a9-4fe0-9126-42da6d4cd36d" providerId="AD" clId="Web-{A6061858-2075-4B8A-A068-22223F05B3C3}" dt="2021-11-02T09:19:53.473" v="1079" actId="1076"/>
        <pc:sldMkLst>
          <pc:docMk/>
          <pc:sldMk cId="854381097" sldId="275"/>
        </pc:sldMkLst>
        <pc:spChg chg="mod">
          <ac:chgData name="Bollag, Jessica" userId="S::jessica.bollag@phbern.ch::556b442d-36a9-4fe0-9126-42da6d4cd36d" providerId="AD" clId="Web-{A6061858-2075-4B8A-A068-22223F05B3C3}" dt="2021-11-02T09:19:53.473" v="1079" actId="1076"/>
          <ac:spMkLst>
            <pc:docMk/>
            <pc:sldMk cId="854381097" sldId="275"/>
            <ac:spMk id="6" creationId="{6B075975-D070-48BE-BBBF-A35EDA92ACB3}"/>
          </ac:spMkLst>
        </pc:spChg>
      </pc:sldChg>
      <pc:sldChg chg="modSp">
        <pc:chgData name="Bollag, Jessica" userId="S::jessica.bollag@phbern.ch::556b442d-36a9-4fe0-9126-42da6d4cd36d" providerId="AD" clId="Web-{A6061858-2075-4B8A-A068-22223F05B3C3}" dt="2021-11-02T09:20:01.067" v="1080" actId="1076"/>
        <pc:sldMkLst>
          <pc:docMk/>
          <pc:sldMk cId="1156296118" sldId="276"/>
        </pc:sldMkLst>
        <pc:spChg chg="mod">
          <ac:chgData name="Bollag, Jessica" userId="S::jessica.bollag@phbern.ch::556b442d-36a9-4fe0-9126-42da6d4cd36d" providerId="AD" clId="Web-{A6061858-2075-4B8A-A068-22223F05B3C3}" dt="2021-11-02T09:20:01.067" v="1080" actId="1076"/>
          <ac:spMkLst>
            <pc:docMk/>
            <pc:sldMk cId="1156296118" sldId="276"/>
            <ac:spMk id="6" creationId="{6B075975-D070-48BE-BBBF-A35EDA92ACB3}"/>
          </ac:spMkLst>
        </pc:spChg>
      </pc:sldChg>
      <pc:sldChg chg="modSp">
        <pc:chgData name="Bollag, Jessica" userId="S::jessica.bollag@phbern.ch::556b442d-36a9-4fe0-9126-42da6d4cd36d" providerId="AD" clId="Web-{A6061858-2075-4B8A-A068-22223F05B3C3}" dt="2021-11-02T09:20:34.271" v="1159" actId="1076"/>
        <pc:sldMkLst>
          <pc:docMk/>
          <pc:sldMk cId="1456896207" sldId="277"/>
        </pc:sldMkLst>
        <pc:spChg chg="mod">
          <ac:chgData name="Bollag, Jessica" userId="S::jessica.bollag@phbern.ch::556b442d-36a9-4fe0-9126-42da6d4cd36d" providerId="AD" clId="Web-{A6061858-2075-4B8A-A068-22223F05B3C3}" dt="2021-11-02T09:20:34.271" v="1159" actId="1076"/>
          <ac:spMkLst>
            <pc:docMk/>
            <pc:sldMk cId="1456896207" sldId="277"/>
            <ac:spMk id="6" creationId="{6B075975-D070-48BE-BBBF-A35EDA92ACB3}"/>
          </ac:spMkLst>
        </pc:spChg>
      </pc:sldChg>
      <pc:sldChg chg="modSp">
        <pc:chgData name="Bollag, Jessica" userId="S::jessica.bollag@phbern.ch::556b442d-36a9-4fe0-9126-42da6d4cd36d" providerId="AD" clId="Web-{A6061858-2075-4B8A-A068-22223F05B3C3}" dt="2021-11-02T09:22:03.663" v="1346" actId="1076"/>
        <pc:sldMkLst>
          <pc:docMk/>
          <pc:sldMk cId="3050262551" sldId="278"/>
        </pc:sldMkLst>
        <pc:spChg chg="mod">
          <ac:chgData name="Bollag, Jessica" userId="S::jessica.bollag@phbern.ch::556b442d-36a9-4fe0-9126-42da6d4cd36d" providerId="AD" clId="Web-{A6061858-2075-4B8A-A068-22223F05B3C3}" dt="2021-11-02T09:22:03.663" v="1346" actId="1076"/>
          <ac:spMkLst>
            <pc:docMk/>
            <pc:sldMk cId="3050262551" sldId="278"/>
            <ac:spMk id="6" creationId="{6B075975-D070-48BE-BBBF-A35EDA92ACB3}"/>
          </ac:spMkLst>
        </pc:spChg>
      </pc:sldChg>
      <pc:sldChg chg="modSp">
        <pc:chgData name="Bollag, Jessica" userId="S::jessica.bollag@phbern.ch::556b442d-36a9-4fe0-9126-42da6d4cd36d" providerId="AD" clId="Web-{A6061858-2075-4B8A-A068-22223F05B3C3}" dt="2021-11-02T09:22:30.585" v="1347" actId="1076"/>
        <pc:sldMkLst>
          <pc:docMk/>
          <pc:sldMk cId="449972177" sldId="279"/>
        </pc:sldMkLst>
        <pc:spChg chg="mod">
          <ac:chgData name="Bollag, Jessica" userId="S::jessica.bollag@phbern.ch::556b442d-36a9-4fe0-9126-42da6d4cd36d" providerId="AD" clId="Web-{A6061858-2075-4B8A-A068-22223F05B3C3}" dt="2021-11-02T09:22:30.585" v="1347" actId="1076"/>
          <ac:spMkLst>
            <pc:docMk/>
            <pc:sldMk cId="449972177" sldId="279"/>
            <ac:spMk id="6" creationId="{6B075975-D070-48BE-BBBF-A35EDA92ACB3}"/>
          </ac:spMkLst>
        </pc:spChg>
      </pc:sldChg>
      <pc:sldChg chg="modSp">
        <pc:chgData name="Bollag, Jessica" userId="S::jessica.bollag@phbern.ch::556b442d-36a9-4fe0-9126-42da6d4cd36d" providerId="AD" clId="Web-{A6061858-2075-4B8A-A068-22223F05B3C3}" dt="2021-11-02T09:22:34.601" v="1348" actId="1076"/>
        <pc:sldMkLst>
          <pc:docMk/>
          <pc:sldMk cId="1944523122" sldId="280"/>
        </pc:sldMkLst>
        <pc:spChg chg="mod">
          <ac:chgData name="Bollag, Jessica" userId="S::jessica.bollag@phbern.ch::556b442d-36a9-4fe0-9126-42da6d4cd36d" providerId="AD" clId="Web-{A6061858-2075-4B8A-A068-22223F05B3C3}" dt="2021-11-02T09:22:34.601" v="1348" actId="1076"/>
          <ac:spMkLst>
            <pc:docMk/>
            <pc:sldMk cId="1944523122" sldId="280"/>
            <ac:spMk id="6" creationId="{6B075975-D070-48BE-BBBF-A35EDA92ACB3}"/>
          </ac:spMkLst>
        </pc:spChg>
      </pc:sldChg>
    </pc:docChg>
  </pc:docChgLst>
  <pc:docChgLst>
    <pc:chgData name="Zaugg, Pascal" userId="de968a30-50a6-469a-a7bd-5832950322c8" providerId="ADAL" clId="{B7B18B73-D219-4EBE-A524-904DE9CC6239}"/>
    <pc:docChg chg="undo custSel modSld modMainMaster">
      <pc:chgData name="Zaugg, Pascal" userId="de968a30-50a6-469a-a7bd-5832950322c8" providerId="ADAL" clId="{B7B18B73-D219-4EBE-A524-904DE9CC6239}" dt="2021-11-02T14:00:17.717" v="283" actId="1036"/>
      <pc:docMkLst>
        <pc:docMk/>
      </pc:docMkLst>
      <pc:sldChg chg="addSp delSp modSp mod">
        <pc:chgData name="Zaugg, Pascal" userId="de968a30-50a6-469a-a7bd-5832950322c8" providerId="ADAL" clId="{B7B18B73-D219-4EBE-A524-904DE9CC6239}" dt="2021-11-02T13:59:23.203" v="279" actId="478"/>
        <pc:sldMkLst>
          <pc:docMk/>
          <pc:sldMk cId="96695420" sldId="257"/>
        </pc:sldMkLst>
        <pc:spChg chg="mod">
          <ac:chgData name="Zaugg, Pascal" userId="de968a30-50a6-469a-a7bd-5832950322c8" providerId="ADAL" clId="{B7B18B73-D219-4EBE-A524-904DE9CC6239}" dt="2021-11-02T13:52:10.211" v="192" actId="1076"/>
          <ac:spMkLst>
            <pc:docMk/>
            <pc:sldMk cId="96695420" sldId="257"/>
            <ac:spMk id="3" creationId="{AB73C572-6A95-44B9-B1B9-DACFDBE3ECE9}"/>
          </ac:spMkLst>
        </pc:spChg>
        <pc:spChg chg="del mod">
          <ac:chgData name="Zaugg, Pascal" userId="de968a30-50a6-469a-a7bd-5832950322c8" providerId="ADAL" clId="{B7B18B73-D219-4EBE-A524-904DE9CC6239}" dt="2021-11-02T13:59:23.203" v="279" actId="478"/>
          <ac:spMkLst>
            <pc:docMk/>
            <pc:sldMk cId="96695420" sldId="257"/>
            <ac:spMk id="5" creationId="{23C2F20A-E5C5-4FE3-9F00-49C49CC502B5}"/>
          </ac:spMkLst>
        </pc:spChg>
        <pc:spChg chg="del">
          <ac:chgData name="Zaugg, Pascal" userId="de968a30-50a6-469a-a7bd-5832950322c8" providerId="ADAL" clId="{B7B18B73-D219-4EBE-A524-904DE9CC6239}" dt="2021-11-02T12:43:01.534" v="0" actId="21"/>
          <ac:spMkLst>
            <pc:docMk/>
            <pc:sldMk cId="96695420" sldId="257"/>
            <ac:spMk id="6" creationId="{6B075975-D070-48BE-BBBF-A35EDA92ACB3}"/>
          </ac:spMkLst>
        </pc:spChg>
        <pc:spChg chg="del">
          <ac:chgData name="Zaugg, Pascal" userId="de968a30-50a6-469a-a7bd-5832950322c8" providerId="ADAL" clId="{B7B18B73-D219-4EBE-A524-904DE9CC6239}" dt="2021-11-02T12:43:01.534" v="0" actId="21"/>
          <ac:spMkLst>
            <pc:docMk/>
            <pc:sldMk cId="96695420" sldId="257"/>
            <ac:spMk id="11" creationId="{2188804C-8913-4D63-99C7-9C2C9130B511}"/>
          </ac:spMkLst>
        </pc:spChg>
        <pc:picChg chg="add del mod">
          <ac:chgData name="Zaugg, Pascal" userId="de968a30-50a6-469a-a7bd-5832950322c8" providerId="ADAL" clId="{B7B18B73-D219-4EBE-A524-904DE9CC6239}" dt="2021-11-02T13:56:03.441" v="197" actId="21"/>
          <ac:picMkLst>
            <pc:docMk/>
            <pc:sldMk cId="96695420" sldId="257"/>
            <ac:picMk id="10" creationId="{A58299B7-5376-4AC0-B808-5DF8B8D9E316}"/>
          </ac:picMkLst>
        </pc:picChg>
      </pc:sldChg>
      <pc:sldChg chg="delSp modSp mod">
        <pc:chgData name="Zaugg, Pascal" userId="de968a30-50a6-469a-a7bd-5832950322c8" providerId="ADAL" clId="{B7B18B73-D219-4EBE-A524-904DE9CC6239}" dt="2021-11-02T12:50:56.159" v="49" actId="478"/>
        <pc:sldMkLst>
          <pc:docMk/>
          <pc:sldMk cId="2138413681" sldId="258"/>
        </pc:sldMkLst>
        <pc:spChg chg="del">
          <ac:chgData name="Zaugg, Pascal" userId="de968a30-50a6-469a-a7bd-5832950322c8" providerId="ADAL" clId="{B7B18B73-D219-4EBE-A524-904DE9CC6239}" dt="2021-11-02T12:45:41.055" v="12" actId="21"/>
          <ac:spMkLst>
            <pc:docMk/>
            <pc:sldMk cId="2138413681" sldId="258"/>
            <ac:spMk id="5" creationId="{23C2F20A-E5C5-4FE3-9F00-49C49CC502B5}"/>
          </ac:spMkLst>
        </pc:spChg>
        <pc:spChg chg="del mod">
          <ac:chgData name="Zaugg, Pascal" userId="de968a30-50a6-469a-a7bd-5832950322c8" providerId="ADAL" clId="{B7B18B73-D219-4EBE-A524-904DE9CC6239}" dt="2021-11-02T12:50:56.159" v="49" actId="478"/>
          <ac:spMkLst>
            <pc:docMk/>
            <pc:sldMk cId="2138413681" sldId="258"/>
            <ac:spMk id="6" creationId="{6B075975-D070-48BE-BBBF-A35EDA92ACB3}"/>
          </ac:spMkLst>
        </pc:spChg>
        <pc:spChg chg="mod">
          <ac:chgData name="Zaugg, Pascal" userId="de968a30-50a6-469a-a7bd-5832950322c8" providerId="ADAL" clId="{B7B18B73-D219-4EBE-A524-904DE9CC6239}" dt="2021-11-02T12:50:49.602" v="48" actId="1076"/>
          <ac:spMkLst>
            <pc:docMk/>
            <pc:sldMk cId="2138413681" sldId="258"/>
            <ac:spMk id="7" creationId="{81911030-2487-4E0F-9115-8C6D0F2683F6}"/>
          </ac:spMkLst>
        </pc:spChg>
        <pc:spChg chg="del mod">
          <ac:chgData name="Zaugg, Pascal" userId="de968a30-50a6-469a-a7bd-5832950322c8" providerId="ADAL" clId="{B7B18B73-D219-4EBE-A524-904DE9CC6239}" dt="2021-11-02T12:50:46.629" v="47" actId="478"/>
          <ac:spMkLst>
            <pc:docMk/>
            <pc:sldMk cId="2138413681" sldId="258"/>
            <ac:spMk id="11" creationId="{2188804C-8913-4D63-99C7-9C2C9130B511}"/>
          </ac:spMkLst>
        </pc:spChg>
        <pc:spChg chg="del">
          <ac:chgData name="Zaugg, Pascal" userId="de968a30-50a6-469a-a7bd-5832950322c8" providerId="ADAL" clId="{B7B18B73-D219-4EBE-A524-904DE9CC6239}" dt="2021-11-02T12:46:19.584" v="14" actId="21"/>
          <ac:spMkLst>
            <pc:docMk/>
            <pc:sldMk cId="2138413681" sldId="258"/>
            <ac:spMk id="12" creationId="{80791D1B-EA12-4807-8156-69F44E79DE5A}"/>
          </ac:spMkLst>
        </pc:spChg>
        <pc:grpChg chg="del">
          <ac:chgData name="Zaugg, Pascal" userId="de968a30-50a6-469a-a7bd-5832950322c8" providerId="ADAL" clId="{B7B18B73-D219-4EBE-A524-904DE9CC6239}" dt="2021-11-02T12:45:41.055" v="12" actId="21"/>
          <ac:grpSpMkLst>
            <pc:docMk/>
            <pc:sldMk cId="2138413681" sldId="258"/>
            <ac:grpSpMk id="2" creationId="{B70B1BDC-A179-478A-B061-57646F3D52E6}"/>
          </ac:grpSpMkLst>
        </pc:grpChg>
        <pc:picChg chg="del">
          <ac:chgData name="Zaugg, Pascal" userId="de968a30-50a6-469a-a7bd-5832950322c8" providerId="ADAL" clId="{B7B18B73-D219-4EBE-A524-904DE9CC6239}" dt="2021-11-02T12:45:41.055" v="12" actId="21"/>
          <ac:picMkLst>
            <pc:docMk/>
            <pc:sldMk cId="2138413681" sldId="258"/>
            <ac:picMk id="9" creationId="{CBBF6784-3C71-4F81-A318-0D0640DB941C}"/>
          </ac:picMkLst>
        </pc:picChg>
      </pc:sldChg>
      <pc:sldChg chg="addSp delSp modSp mod modClrScheme chgLayout">
        <pc:chgData name="Zaugg, Pascal" userId="de968a30-50a6-469a-a7bd-5832950322c8" providerId="ADAL" clId="{B7B18B73-D219-4EBE-A524-904DE9CC6239}" dt="2021-11-02T12:51:39.413" v="56" actId="478"/>
        <pc:sldMkLst>
          <pc:docMk/>
          <pc:sldMk cId="2575623858" sldId="259"/>
        </pc:sldMkLst>
        <pc:spChg chg="add del mod ord">
          <ac:chgData name="Zaugg, Pascal" userId="de968a30-50a6-469a-a7bd-5832950322c8" providerId="ADAL" clId="{B7B18B73-D219-4EBE-A524-904DE9CC6239}" dt="2021-11-02T12:50:36.332" v="44" actId="700"/>
          <ac:spMkLst>
            <pc:docMk/>
            <pc:sldMk cId="2575623858" sldId="259"/>
            <ac:spMk id="4" creationId="{88DE0FC7-20E5-4034-96D8-4C571C4F3FDD}"/>
          </ac:spMkLst>
        </pc:spChg>
        <pc:spChg chg="del">
          <ac:chgData name="Zaugg, Pascal" userId="de968a30-50a6-469a-a7bd-5832950322c8" providerId="ADAL" clId="{B7B18B73-D219-4EBE-A524-904DE9CC6239}" dt="2021-11-02T12:51:39.413" v="56" actId="478"/>
          <ac:spMkLst>
            <pc:docMk/>
            <pc:sldMk cId="2575623858" sldId="259"/>
            <ac:spMk id="5" creationId="{23C2F20A-E5C5-4FE3-9F00-49C49CC502B5}"/>
          </ac:spMkLst>
        </pc:spChg>
        <pc:spChg chg="add del">
          <ac:chgData name="Zaugg, Pascal" userId="de968a30-50a6-469a-a7bd-5832950322c8" providerId="ADAL" clId="{B7B18B73-D219-4EBE-A524-904DE9CC6239}" dt="2021-11-02T12:51:29.725" v="51" actId="478"/>
          <ac:spMkLst>
            <pc:docMk/>
            <pc:sldMk cId="2575623858" sldId="259"/>
            <ac:spMk id="6" creationId="{6B075975-D070-48BE-BBBF-A35EDA92ACB3}"/>
          </ac:spMkLst>
        </pc:spChg>
        <pc:spChg chg="add del">
          <ac:chgData name="Zaugg, Pascal" userId="de968a30-50a6-469a-a7bd-5832950322c8" providerId="ADAL" clId="{B7B18B73-D219-4EBE-A524-904DE9CC6239}" dt="2021-11-02T12:50:30.677" v="41" actId="478"/>
          <ac:spMkLst>
            <pc:docMk/>
            <pc:sldMk cId="2575623858" sldId="259"/>
            <ac:spMk id="7" creationId="{81911030-2487-4E0F-9115-8C6D0F2683F6}"/>
          </ac:spMkLst>
        </pc:spChg>
        <pc:spChg chg="add del mod ord">
          <ac:chgData name="Zaugg, Pascal" userId="de968a30-50a6-469a-a7bd-5832950322c8" providerId="ADAL" clId="{B7B18B73-D219-4EBE-A524-904DE9CC6239}" dt="2021-11-02T12:50:36.332" v="44" actId="700"/>
          <ac:spMkLst>
            <pc:docMk/>
            <pc:sldMk cId="2575623858" sldId="259"/>
            <ac:spMk id="8" creationId="{26E3A1A4-3A24-4D0D-999B-2094BD20D675}"/>
          </ac:spMkLst>
        </pc:spChg>
        <pc:spChg chg="del">
          <ac:chgData name="Zaugg, Pascal" userId="de968a30-50a6-469a-a7bd-5832950322c8" providerId="ADAL" clId="{B7B18B73-D219-4EBE-A524-904DE9CC6239}" dt="2021-11-02T12:51:30.684" v="52" actId="478"/>
          <ac:spMkLst>
            <pc:docMk/>
            <pc:sldMk cId="2575623858" sldId="259"/>
            <ac:spMk id="11" creationId="{2188804C-8913-4D63-99C7-9C2C9130B511}"/>
          </ac:spMkLst>
        </pc:spChg>
        <pc:spChg chg="del">
          <ac:chgData name="Zaugg, Pascal" userId="de968a30-50a6-469a-a7bd-5832950322c8" providerId="ADAL" clId="{B7B18B73-D219-4EBE-A524-904DE9CC6239}" dt="2021-11-02T12:51:36.876" v="55" actId="478"/>
          <ac:spMkLst>
            <pc:docMk/>
            <pc:sldMk cId="2575623858" sldId="259"/>
            <ac:spMk id="12" creationId="{80791D1B-EA12-4807-8156-69F44E79DE5A}"/>
          </ac:spMkLst>
        </pc:spChg>
        <pc:grpChg chg="del">
          <ac:chgData name="Zaugg, Pascal" userId="de968a30-50a6-469a-a7bd-5832950322c8" providerId="ADAL" clId="{B7B18B73-D219-4EBE-A524-904DE9CC6239}" dt="2021-11-02T12:51:35.104" v="54" actId="478"/>
          <ac:grpSpMkLst>
            <pc:docMk/>
            <pc:sldMk cId="2575623858" sldId="259"/>
            <ac:grpSpMk id="2" creationId="{B70B1BDC-A179-478A-B061-57646F3D52E6}"/>
          </ac:grpSpMkLst>
        </pc:grpChg>
        <pc:picChg chg="add del">
          <ac:chgData name="Zaugg, Pascal" userId="de968a30-50a6-469a-a7bd-5832950322c8" providerId="ADAL" clId="{B7B18B73-D219-4EBE-A524-904DE9CC6239}" dt="2021-11-02T12:51:32.918" v="53" actId="478"/>
          <ac:picMkLst>
            <pc:docMk/>
            <pc:sldMk cId="2575623858" sldId="259"/>
            <ac:picMk id="9" creationId="{CBBF6784-3C71-4F81-A318-0D0640DB941C}"/>
          </ac:picMkLst>
        </pc:picChg>
      </pc:sldChg>
      <pc:sldChg chg="delSp modSp mod">
        <pc:chgData name="Zaugg, Pascal" userId="de968a30-50a6-469a-a7bd-5832950322c8" providerId="ADAL" clId="{B7B18B73-D219-4EBE-A524-904DE9CC6239}" dt="2021-11-02T12:51:55.052" v="63" actId="478"/>
        <pc:sldMkLst>
          <pc:docMk/>
          <pc:sldMk cId="488490806" sldId="260"/>
        </pc:sldMkLst>
        <pc:spChg chg="del mod">
          <ac:chgData name="Zaugg, Pascal" userId="de968a30-50a6-469a-a7bd-5832950322c8" providerId="ADAL" clId="{B7B18B73-D219-4EBE-A524-904DE9CC6239}" dt="2021-11-02T12:51:55.052" v="63" actId="478"/>
          <ac:spMkLst>
            <pc:docMk/>
            <pc:sldMk cId="488490806" sldId="260"/>
            <ac:spMk id="5" creationId="{23C2F20A-E5C5-4FE3-9F00-49C49CC502B5}"/>
          </ac:spMkLst>
        </pc:spChg>
        <pc:spChg chg="del">
          <ac:chgData name="Zaugg, Pascal" userId="de968a30-50a6-469a-a7bd-5832950322c8" providerId="ADAL" clId="{B7B18B73-D219-4EBE-A524-904DE9CC6239}" dt="2021-11-02T12:51:43.482" v="57" actId="478"/>
          <ac:spMkLst>
            <pc:docMk/>
            <pc:sldMk cId="488490806" sldId="260"/>
            <ac:spMk id="6" creationId="{6B075975-D070-48BE-BBBF-A35EDA92ACB3}"/>
          </ac:spMkLst>
        </pc:spChg>
        <pc:spChg chg="del">
          <ac:chgData name="Zaugg, Pascal" userId="de968a30-50a6-469a-a7bd-5832950322c8" providerId="ADAL" clId="{B7B18B73-D219-4EBE-A524-904DE9CC6239}" dt="2021-11-02T12:51:46.322" v="59" actId="478"/>
          <ac:spMkLst>
            <pc:docMk/>
            <pc:sldMk cId="488490806" sldId="260"/>
            <ac:spMk id="11" creationId="{2188804C-8913-4D63-99C7-9C2C9130B511}"/>
          </ac:spMkLst>
        </pc:spChg>
        <pc:spChg chg="del">
          <ac:chgData name="Zaugg, Pascal" userId="de968a30-50a6-469a-a7bd-5832950322c8" providerId="ADAL" clId="{B7B18B73-D219-4EBE-A524-904DE9CC6239}" dt="2021-11-02T12:51:49.688" v="61" actId="478"/>
          <ac:spMkLst>
            <pc:docMk/>
            <pc:sldMk cId="488490806" sldId="260"/>
            <ac:spMk id="12" creationId="{80791D1B-EA12-4807-8156-69F44E79DE5A}"/>
          </ac:spMkLst>
        </pc:spChg>
        <pc:grpChg chg="del">
          <ac:chgData name="Zaugg, Pascal" userId="de968a30-50a6-469a-a7bd-5832950322c8" providerId="ADAL" clId="{B7B18B73-D219-4EBE-A524-904DE9CC6239}" dt="2021-11-02T12:51:45.395" v="58" actId="478"/>
          <ac:grpSpMkLst>
            <pc:docMk/>
            <pc:sldMk cId="488490806" sldId="260"/>
            <ac:grpSpMk id="2" creationId="{B70B1BDC-A179-478A-B061-57646F3D52E6}"/>
          </ac:grpSpMkLst>
        </pc:grpChg>
        <pc:picChg chg="del">
          <ac:chgData name="Zaugg, Pascal" userId="de968a30-50a6-469a-a7bd-5832950322c8" providerId="ADAL" clId="{B7B18B73-D219-4EBE-A524-904DE9CC6239}" dt="2021-11-02T12:51:48.800" v="60" actId="478"/>
          <ac:picMkLst>
            <pc:docMk/>
            <pc:sldMk cId="488490806" sldId="260"/>
            <ac:picMk id="9" creationId="{CBBF6784-3C71-4F81-A318-0D0640DB941C}"/>
          </ac:picMkLst>
        </pc:picChg>
      </pc:sldChg>
      <pc:sldChg chg="delSp mod">
        <pc:chgData name="Zaugg, Pascal" userId="de968a30-50a6-469a-a7bd-5832950322c8" providerId="ADAL" clId="{B7B18B73-D219-4EBE-A524-904DE9CC6239}" dt="2021-11-02T12:52:07.276" v="69" actId="478"/>
        <pc:sldMkLst>
          <pc:docMk/>
          <pc:sldMk cId="255871766" sldId="261"/>
        </pc:sldMkLst>
        <pc:spChg chg="del">
          <ac:chgData name="Zaugg, Pascal" userId="de968a30-50a6-469a-a7bd-5832950322c8" providerId="ADAL" clId="{B7B18B73-D219-4EBE-A524-904DE9CC6239}" dt="2021-11-02T12:52:04.715" v="67" actId="478"/>
          <ac:spMkLst>
            <pc:docMk/>
            <pc:sldMk cId="255871766" sldId="261"/>
            <ac:spMk id="5" creationId="{23C2F20A-E5C5-4FE3-9F00-49C49CC502B5}"/>
          </ac:spMkLst>
        </pc:spChg>
        <pc:spChg chg="del">
          <ac:chgData name="Zaugg, Pascal" userId="de968a30-50a6-469a-a7bd-5832950322c8" providerId="ADAL" clId="{B7B18B73-D219-4EBE-A524-904DE9CC6239}" dt="2021-11-02T12:52:00.704" v="64" actId="478"/>
          <ac:spMkLst>
            <pc:docMk/>
            <pc:sldMk cId="255871766" sldId="261"/>
            <ac:spMk id="6" creationId="{6B075975-D070-48BE-BBBF-A35EDA92ACB3}"/>
          </ac:spMkLst>
        </pc:spChg>
        <pc:spChg chg="del">
          <ac:chgData name="Zaugg, Pascal" userId="de968a30-50a6-469a-a7bd-5832950322c8" providerId="ADAL" clId="{B7B18B73-D219-4EBE-A524-904DE9CC6239}" dt="2021-11-02T12:52:01.363" v="65" actId="478"/>
          <ac:spMkLst>
            <pc:docMk/>
            <pc:sldMk cId="255871766" sldId="261"/>
            <ac:spMk id="11" creationId="{2188804C-8913-4D63-99C7-9C2C9130B511}"/>
          </ac:spMkLst>
        </pc:spChg>
        <pc:spChg chg="del">
          <ac:chgData name="Zaugg, Pascal" userId="de968a30-50a6-469a-a7bd-5832950322c8" providerId="ADAL" clId="{B7B18B73-D219-4EBE-A524-904DE9CC6239}" dt="2021-11-02T12:52:07.276" v="69" actId="478"/>
          <ac:spMkLst>
            <pc:docMk/>
            <pc:sldMk cId="255871766" sldId="261"/>
            <ac:spMk id="12" creationId="{80791D1B-EA12-4807-8156-69F44E79DE5A}"/>
          </ac:spMkLst>
        </pc:spChg>
        <pc:grpChg chg="del">
          <ac:chgData name="Zaugg, Pascal" userId="de968a30-50a6-469a-a7bd-5832950322c8" providerId="ADAL" clId="{B7B18B73-D219-4EBE-A524-904DE9CC6239}" dt="2021-11-02T12:52:02.747" v="66" actId="478"/>
          <ac:grpSpMkLst>
            <pc:docMk/>
            <pc:sldMk cId="255871766" sldId="261"/>
            <ac:grpSpMk id="2" creationId="{B70B1BDC-A179-478A-B061-57646F3D52E6}"/>
          </ac:grpSpMkLst>
        </pc:grpChg>
        <pc:picChg chg="del">
          <ac:chgData name="Zaugg, Pascal" userId="de968a30-50a6-469a-a7bd-5832950322c8" providerId="ADAL" clId="{B7B18B73-D219-4EBE-A524-904DE9CC6239}" dt="2021-11-02T12:52:05.730" v="68" actId="478"/>
          <ac:picMkLst>
            <pc:docMk/>
            <pc:sldMk cId="255871766" sldId="261"/>
            <ac:picMk id="9" creationId="{CBBF6784-3C71-4F81-A318-0D0640DB941C}"/>
          </ac:picMkLst>
        </pc:picChg>
      </pc:sldChg>
      <pc:sldChg chg="delSp modSp mod">
        <pc:chgData name="Zaugg, Pascal" userId="de968a30-50a6-469a-a7bd-5832950322c8" providerId="ADAL" clId="{B7B18B73-D219-4EBE-A524-904DE9CC6239}" dt="2021-11-02T13:59:27.346" v="280" actId="478"/>
        <pc:sldMkLst>
          <pc:docMk/>
          <pc:sldMk cId="2794717619" sldId="262"/>
        </pc:sldMkLst>
        <pc:spChg chg="del mod">
          <ac:chgData name="Zaugg, Pascal" userId="de968a30-50a6-469a-a7bd-5832950322c8" providerId="ADAL" clId="{B7B18B73-D219-4EBE-A524-904DE9CC6239}" dt="2021-11-02T13:59:27.346" v="280" actId="478"/>
          <ac:spMkLst>
            <pc:docMk/>
            <pc:sldMk cId="2794717619" sldId="262"/>
            <ac:spMk id="5" creationId="{23C2F20A-E5C5-4FE3-9F00-49C49CC502B5}"/>
          </ac:spMkLst>
        </pc:spChg>
        <pc:spChg chg="del">
          <ac:chgData name="Zaugg, Pascal" userId="de968a30-50a6-469a-a7bd-5832950322c8" providerId="ADAL" clId="{B7B18B73-D219-4EBE-A524-904DE9CC6239}" dt="2021-11-02T12:52:12.376" v="70" actId="478"/>
          <ac:spMkLst>
            <pc:docMk/>
            <pc:sldMk cId="2794717619" sldId="262"/>
            <ac:spMk id="6" creationId="{6B075975-D070-48BE-BBBF-A35EDA92ACB3}"/>
          </ac:spMkLst>
        </pc:spChg>
        <pc:spChg chg="del">
          <ac:chgData name="Zaugg, Pascal" userId="de968a30-50a6-469a-a7bd-5832950322c8" providerId="ADAL" clId="{B7B18B73-D219-4EBE-A524-904DE9CC6239}" dt="2021-11-02T12:52:13.085" v="71" actId="478"/>
          <ac:spMkLst>
            <pc:docMk/>
            <pc:sldMk cId="2794717619" sldId="262"/>
            <ac:spMk id="11" creationId="{2188804C-8913-4D63-99C7-9C2C9130B511}"/>
          </ac:spMkLst>
        </pc:spChg>
        <pc:spChg chg="del">
          <ac:chgData name="Zaugg, Pascal" userId="de968a30-50a6-469a-a7bd-5832950322c8" providerId="ADAL" clId="{B7B18B73-D219-4EBE-A524-904DE9CC6239}" dt="2021-11-02T12:52:18.209" v="75" actId="478"/>
          <ac:spMkLst>
            <pc:docMk/>
            <pc:sldMk cId="2794717619" sldId="262"/>
            <ac:spMk id="12" creationId="{80791D1B-EA12-4807-8156-69F44E79DE5A}"/>
          </ac:spMkLst>
        </pc:spChg>
        <pc:grpChg chg="del">
          <ac:chgData name="Zaugg, Pascal" userId="de968a30-50a6-469a-a7bd-5832950322c8" providerId="ADAL" clId="{B7B18B73-D219-4EBE-A524-904DE9CC6239}" dt="2021-11-02T12:52:15.052" v="72" actId="478"/>
          <ac:grpSpMkLst>
            <pc:docMk/>
            <pc:sldMk cId="2794717619" sldId="262"/>
            <ac:grpSpMk id="2" creationId="{B70B1BDC-A179-478A-B061-57646F3D52E6}"/>
          </ac:grpSpMkLst>
        </pc:grpChg>
        <pc:picChg chg="del">
          <ac:chgData name="Zaugg, Pascal" userId="de968a30-50a6-469a-a7bd-5832950322c8" providerId="ADAL" clId="{B7B18B73-D219-4EBE-A524-904DE9CC6239}" dt="2021-11-02T12:52:17.473" v="74" actId="478"/>
          <ac:picMkLst>
            <pc:docMk/>
            <pc:sldMk cId="2794717619" sldId="262"/>
            <ac:picMk id="9" creationId="{CBBF6784-3C71-4F81-A318-0D0640DB941C}"/>
          </ac:picMkLst>
        </pc:picChg>
      </pc:sldChg>
      <pc:sldChg chg="delSp mod">
        <pc:chgData name="Zaugg, Pascal" userId="de968a30-50a6-469a-a7bd-5832950322c8" providerId="ADAL" clId="{B7B18B73-D219-4EBE-A524-904DE9CC6239}" dt="2021-11-02T12:52:29.568" v="81" actId="478"/>
        <pc:sldMkLst>
          <pc:docMk/>
          <pc:sldMk cId="2499545122" sldId="263"/>
        </pc:sldMkLst>
        <pc:spChg chg="del">
          <ac:chgData name="Zaugg, Pascal" userId="de968a30-50a6-469a-a7bd-5832950322c8" providerId="ADAL" clId="{B7B18B73-D219-4EBE-A524-904DE9CC6239}" dt="2021-11-02T12:52:27.607" v="79" actId="478"/>
          <ac:spMkLst>
            <pc:docMk/>
            <pc:sldMk cId="2499545122" sldId="263"/>
            <ac:spMk id="5" creationId="{23C2F20A-E5C5-4FE3-9F00-49C49CC502B5}"/>
          </ac:spMkLst>
        </pc:spChg>
        <pc:spChg chg="del">
          <ac:chgData name="Zaugg, Pascal" userId="de968a30-50a6-469a-a7bd-5832950322c8" providerId="ADAL" clId="{B7B18B73-D219-4EBE-A524-904DE9CC6239}" dt="2021-11-02T12:52:23.446" v="77" actId="478"/>
          <ac:spMkLst>
            <pc:docMk/>
            <pc:sldMk cId="2499545122" sldId="263"/>
            <ac:spMk id="6" creationId="{6B075975-D070-48BE-BBBF-A35EDA92ACB3}"/>
          </ac:spMkLst>
        </pc:spChg>
        <pc:spChg chg="del">
          <ac:chgData name="Zaugg, Pascal" userId="de968a30-50a6-469a-a7bd-5832950322c8" providerId="ADAL" clId="{B7B18B73-D219-4EBE-A524-904DE9CC6239}" dt="2021-11-02T12:52:21.205" v="76" actId="478"/>
          <ac:spMkLst>
            <pc:docMk/>
            <pc:sldMk cId="2499545122" sldId="263"/>
            <ac:spMk id="11" creationId="{2188804C-8913-4D63-99C7-9C2C9130B511}"/>
          </ac:spMkLst>
        </pc:spChg>
        <pc:spChg chg="del">
          <ac:chgData name="Zaugg, Pascal" userId="de968a30-50a6-469a-a7bd-5832950322c8" providerId="ADAL" clId="{B7B18B73-D219-4EBE-A524-904DE9CC6239}" dt="2021-11-02T12:52:29.568" v="81" actId="478"/>
          <ac:spMkLst>
            <pc:docMk/>
            <pc:sldMk cId="2499545122" sldId="263"/>
            <ac:spMk id="12" creationId="{80791D1B-EA12-4807-8156-69F44E79DE5A}"/>
          </ac:spMkLst>
        </pc:spChg>
        <pc:grpChg chg="del">
          <ac:chgData name="Zaugg, Pascal" userId="de968a30-50a6-469a-a7bd-5832950322c8" providerId="ADAL" clId="{B7B18B73-D219-4EBE-A524-904DE9CC6239}" dt="2021-11-02T12:52:25.813" v="78" actId="478"/>
          <ac:grpSpMkLst>
            <pc:docMk/>
            <pc:sldMk cId="2499545122" sldId="263"/>
            <ac:grpSpMk id="2" creationId="{B70B1BDC-A179-478A-B061-57646F3D52E6}"/>
          </ac:grpSpMkLst>
        </pc:grpChg>
        <pc:picChg chg="del">
          <ac:chgData name="Zaugg, Pascal" userId="de968a30-50a6-469a-a7bd-5832950322c8" providerId="ADAL" clId="{B7B18B73-D219-4EBE-A524-904DE9CC6239}" dt="2021-11-02T12:52:28.678" v="80" actId="478"/>
          <ac:picMkLst>
            <pc:docMk/>
            <pc:sldMk cId="2499545122" sldId="263"/>
            <ac:picMk id="9" creationId="{CBBF6784-3C71-4F81-A318-0D0640DB941C}"/>
          </ac:picMkLst>
        </pc:picChg>
      </pc:sldChg>
      <pc:sldChg chg="delSp modSp mod">
        <pc:chgData name="Zaugg, Pascal" userId="de968a30-50a6-469a-a7bd-5832950322c8" providerId="ADAL" clId="{B7B18B73-D219-4EBE-A524-904DE9CC6239}" dt="2021-11-02T12:52:42.538" v="88" actId="478"/>
        <pc:sldMkLst>
          <pc:docMk/>
          <pc:sldMk cId="2893318666" sldId="264"/>
        </pc:sldMkLst>
        <pc:spChg chg="del">
          <ac:chgData name="Zaugg, Pascal" userId="de968a30-50a6-469a-a7bd-5832950322c8" providerId="ADAL" clId="{B7B18B73-D219-4EBE-A524-904DE9CC6239}" dt="2021-11-02T12:52:40.726" v="86" actId="478"/>
          <ac:spMkLst>
            <pc:docMk/>
            <pc:sldMk cId="2893318666" sldId="264"/>
            <ac:spMk id="5" creationId="{23C2F20A-E5C5-4FE3-9F00-49C49CC502B5}"/>
          </ac:spMkLst>
        </pc:spChg>
        <pc:spChg chg="del mod">
          <ac:chgData name="Zaugg, Pascal" userId="de968a30-50a6-469a-a7bd-5832950322c8" providerId="ADAL" clId="{B7B18B73-D219-4EBE-A524-904DE9CC6239}" dt="2021-11-02T12:52:38.074" v="84" actId="478"/>
          <ac:spMkLst>
            <pc:docMk/>
            <pc:sldMk cId="2893318666" sldId="264"/>
            <ac:spMk id="6" creationId="{6B075975-D070-48BE-BBBF-A35EDA92ACB3}"/>
          </ac:spMkLst>
        </pc:spChg>
        <pc:spChg chg="del">
          <ac:chgData name="Zaugg, Pascal" userId="de968a30-50a6-469a-a7bd-5832950322c8" providerId="ADAL" clId="{B7B18B73-D219-4EBE-A524-904DE9CC6239}" dt="2021-11-02T12:52:34.822" v="82" actId="478"/>
          <ac:spMkLst>
            <pc:docMk/>
            <pc:sldMk cId="2893318666" sldId="264"/>
            <ac:spMk id="11" creationId="{2188804C-8913-4D63-99C7-9C2C9130B511}"/>
          </ac:spMkLst>
        </pc:spChg>
        <pc:spChg chg="del">
          <ac:chgData name="Zaugg, Pascal" userId="de968a30-50a6-469a-a7bd-5832950322c8" providerId="ADAL" clId="{B7B18B73-D219-4EBE-A524-904DE9CC6239}" dt="2021-11-02T12:52:42.538" v="88" actId="478"/>
          <ac:spMkLst>
            <pc:docMk/>
            <pc:sldMk cId="2893318666" sldId="264"/>
            <ac:spMk id="12" creationId="{80791D1B-EA12-4807-8156-69F44E79DE5A}"/>
          </ac:spMkLst>
        </pc:spChg>
        <pc:grpChg chg="del">
          <ac:chgData name="Zaugg, Pascal" userId="de968a30-50a6-469a-a7bd-5832950322c8" providerId="ADAL" clId="{B7B18B73-D219-4EBE-A524-904DE9CC6239}" dt="2021-11-02T12:52:38.953" v="85" actId="478"/>
          <ac:grpSpMkLst>
            <pc:docMk/>
            <pc:sldMk cId="2893318666" sldId="264"/>
            <ac:grpSpMk id="2" creationId="{B70B1BDC-A179-478A-B061-57646F3D52E6}"/>
          </ac:grpSpMkLst>
        </pc:grpChg>
        <pc:picChg chg="del">
          <ac:chgData name="Zaugg, Pascal" userId="de968a30-50a6-469a-a7bd-5832950322c8" providerId="ADAL" clId="{B7B18B73-D219-4EBE-A524-904DE9CC6239}" dt="2021-11-02T12:52:41.730" v="87" actId="478"/>
          <ac:picMkLst>
            <pc:docMk/>
            <pc:sldMk cId="2893318666" sldId="264"/>
            <ac:picMk id="9" creationId="{CBBF6784-3C71-4F81-A318-0D0640DB941C}"/>
          </ac:picMkLst>
        </pc:picChg>
      </pc:sldChg>
      <pc:sldChg chg="delSp mod">
        <pc:chgData name="Zaugg, Pascal" userId="de968a30-50a6-469a-a7bd-5832950322c8" providerId="ADAL" clId="{B7B18B73-D219-4EBE-A524-904DE9CC6239}" dt="2021-11-02T12:52:52.212" v="94" actId="478"/>
        <pc:sldMkLst>
          <pc:docMk/>
          <pc:sldMk cId="1555264076" sldId="265"/>
        </pc:sldMkLst>
        <pc:spChg chg="del">
          <ac:chgData name="Zaugg, Pascal" userId="de968a30-50a6-469a-a7bd-5832950322c8" providerId="ADAL" clId="{B7B18B73-D219-4EBE-A524-904DE9CC6239}" dt="2021-11-02T12:52:50.635" v="92" actId="478"/>
          <ac:spMkLst>
            <pc:docMk/>
            <pc:sldMk cId="1555264076" sldId="265"/>
            <ac:spMk id="5" creationId="{23C2F20A-E5C5-4FE3-9F00-49C49CC502B5}"/>
          </ac:spMkLst>
        </pc:spChg>
        <pc:spChg chg="del">
          <ac:chgData name="Zaugg, Pascal" userId="de968a30-50a6-469a-a7bd-5832950322c8" providerId="ADAL" clId="{B7B18B73-D219-4EBE-A524-904DE9CC6239}" dt="2021-11-02T12:52:45.678" v="89" actId="478"/>
          <ac:spMkLst>
            <pc:docMk/>
            <pc:sldMk cId="1555264076" sldId="265"/>
            <ac:spMk id="6" creationId="{6B075975-D070-48BE-BBBF-A35EDA92ACB3}"/>
          </ac:spMkLst>
        </pc:spChg>
        <pc:spChg chg="del">
          <ac:chgData name="Zaugg, Pascal" userId="de968a30-50a6-469a-a7bd-5832950322c8" providerId="ADAL" clId="{B7B18B73-D219-4EBE-A524-904DE9CC6239}" dt="2021-11-02T12:52:46.788" v="90" actId="478"/>
          <ac:spMkLst>
            <pc:docMk/>
            <pc:sldMk cId="1555264076" sldId="265"/>
            <ac:spMk id="11" creationId="{2188804C-8913-4D63-99C7-9C2C9130B511}"/>
          </ac:spMkLst>
        </pc:spChg>
        <pc:spChg chg="del">
          <ac:chgData name="Zaugg, Pascal" userId="de968a30-50a6-469a-a7bd-5832950322c8" providerId="ADAL" clId="{B7B18B73-D219-4EBE-A524-904DE9CC6239}" dt="2021-11-02T12:52:52.212" v="94" actId="478"/>
          <ac:spMkLst>
            <pc:docMk/>
            <pc:sldMk cId="1555264076" sldId="265"/>
            <ac:spMk id="12" creationId="{80791D1B-EA12-4807-8156-69F44E79DE5A}"/>
          </ac:spMkLst>
        </pc:spChg>
        <pc:grpChg chg="del">
          <ac:chgData name="Zaugg, Pascal" userId="de968a30-50a6-469a-a7bd-5832950322c8" providerId="ADAL" clId="{B7B18B73-D219-4EBE-A524-904DE9CC6239}" dt="2021-11-02T12:52:48.470" v="91" actId="478"/>
          <ac:grpSpMkLst>
            <pc:docMk/>
            <pc:sldMk cId="1555264076" sldId="265"/>
            <ac:grpSpMk id="2" creationId="{B70B1BDC-A179-478A-B061-57646F3D52E6}"/>
          </ac:grpSpMkLst>
        </pc:grpChg>
        <pc:picChg chg="del">
          <ac:chgData name="Zaugg, Pascal" userId="de968a30-50a6-469a-a7bd-5832950322c8" providerId="ADAL" clId="{B7B18B73-D219-4EBE-A524-904DE9CC6239}" dt="2021-11-02T12:52:51.421" v="93" actId="478"/>
          <ac:picMkLst>
            <pc:docMk/>
            <pc:sldMk cId="1555264076" sldId="265"/>
            <ac:picMk id="9" creationId="{CBBF6784-3C71-4F81-A318-0D0640DB941C}"/>
          </ac:picMkLst>
        </pc:picChg>
      </pc:sldChg>
      <pc:sldChg chg="delSp mod">
        <pc:chgData name="Zaugg, Pascal" userId="de968a30-50a6-469a-a7bd-5832950322c8" providerId="ADAL" clId="{B7B18B73-D219-4EBE-A524-904DE9CC6239}" dt="2021-11-02T12:53:01.956" v="100" actId="478"/>
        <pc:sldMkLst>
          <pc:docMk/>
          <pc:sldMk cId="243722658" sldId="266"/>
        </pc:sldMkLst>
        <pc:spChg chg="del">
          <ac:chgData name="Zaugg, Pascal" userId="de968a30-50a6-469a-a7bd-5832950322c8" providerId="ADAL" clId="{B7B18B73-D219-4EBE-A524-904DE9CC6239}" dt="2021-11-02T12:53:00.471" v="98" actId="478"/>
          <ac:spMkLst>
            <pc:docMk/>
            <pc:sldMk cId="243722658" sldId="266"/>
            <ac:spMk id="5" creationId="{23C2F20A-E5C5-4FE3-9F00-49C49CC502B5}"/>
          </ac:spMkLst>
        </pc:spChg>
        <pc:spChg chg="del">
          <ac:chgData name="Zaugg, Pascal" userId="de968a30-50a6-469a-a7bd-5832950322c8" providerId="ADAL" clId="{B7B18B73-D219-4EBE-A524-904DE9CC6239}" dt="2021-11-02T12:52:57.642" v="96" actId="478"/>
          <ac:spMkLst>
            <pc:docMk/>
            <pc:sldMk cId="243722658" sldId="266"/>
            <ac:spMk id="6" creationId="{6B075975-D070-48BE-BBBF-A35EDA92ACB3}"/>
          </ac:spMkLst>
        </pc:spChg>
        <pc:spChg chg="del">
          <ac:chgData name="Zaugg, Pascal" userId="de968a30-50a6-469a-a7bd-5832950322c8" providerId="ADAL" clId="{B7B18B73-D219-4EBE-A524-904DE9CC6239}" dt="2021-11-02T12:52:56.724" v="95" actId="478"/>
          <ac:spMkLst>
            <pc:docMk/>
            <pc:sldMk cId="243722658" sldId="266"/>
            <ac:spMk id="11" creationId="{2188804C-8913-4D63-99C7-9C2C9130B511}"/>
          </ac:spMkLst>
        </pc:spChg>
        <pc:spChg chg="del">
          <ac:chgData name="Zaugg, Pascal" userId="de968a30-50a6-469a-a7bd-5832950322c8" providerId="ADAL" clId="{B7B18B73-D219-4EBE-A524-904DE9CC6239}" dt="2021-11-02T12:53:01.956" v="100" actId="478"/>
          <ac:spMkLst>
            <pc:docMk/>
            <pc:sldMk cId="243722658" sldId="266"/>
            <ac:spMk id="12" creationId="{80791D1B-EA12-4807-8156-69F44E79DE5A}"/>
          </ac:spMkLst>
        </pc:spChg>
        <pc:grpChg chg="del">
          <ac:chgData name="Zaugg, Pascal" userId="de968a30-50a6-469a-a7bd-5832950322c8" providerId="ADAL" clId="{B7B18B73-D219-4EBE-A524-904DE9CC6239}" dt="2021-11-02T12:52:58.540" v="97" actId="478"/>
          <ac:grpSpMkLst>
            <pc:docMk/>
            <pc:sldMk cId="243722658" sldId="266"/>
            <ac:grpSpMk id="2" creationId="{B70B1BDC-A179-478A-B061-57646F3D52E6}"/>
          </ac:grpSpMkLst>
        </pc:grpChg>
        <pc:picChg chg="del">
          <ac:chgData name="Zaugg, Pascal" userId="de968a30-50a6-469a-a7bd-5832950322c8" providerId="ADAL" clId="{B7B18B73-D219-4EBE-A524-904DE9CC6239}" dt="2021-11-02T12:53:01.251" v="99" actId="478"/>
          <ac:picMkLst>
            <pc:docMk/>
            <pc:sldMk cId="243722658" sldId="266"/>
            <ac:picMk id="9" creationId="{CBBF6784-3C71-4F81-A318-0D0640DB941C}"/>
          </ac:picMkLst>
        </pc:picChg>
      </pc:sldChg>
      <pc:sldChg chg="addSp delSp mod">
        <pc:chgData name="Zaugg, Pascal" userId="de968a30-50a6-469a-a7bd-5832950322c8" providerId="ADAL" clId="{B7B18B73-D219-4EBE-A524-904DE9CC6239}" dt="2021-11-02T12:53:15.881" v="108" actId="478"/>
        <pc:sldMkLst>
          <pc:docMk/>
          <pc:sldMk cId="1517430444" sldId="267"/>
        </pc:sldMkLst>
        <pc:spChg chg="del">
          <ac:chgData name="Zaugg, Pascal" userId="de968a30-50a6-469a-a7bd-5832950322c8" providerId="ADAL" clId="{B7B18B73-D219-4EBE-A524-904DE9CC6239}" dt="2021-11-02T12:53:14.279" v="106" actId="478"/>
          <ac:spMkLst>
            <pc:docMk/>
            <pc:sldMk cId="1517430444" sldId="267"/>
            <ac:spMk id="5" creationId="{23C2F20A-E5C5-4FE3-9F00-49C49CC502B5}"/>
          </ac:spMkLst>
        </pc:spChg>
        <pc:spChg chg="del">
          <ac:chgData name="Zaugg, Pascal" userId="de968a30-50a6-469a-a7bd-5832950322c8" providerId="ADAL" clId="{B7B18B73-D219-4EBE-A524-904DE9CC6239}" dt="2021-11-02T12:53:05.318" v="101" actId="478"/>
          <ac:spMkLst>
            <pc:docMk/>
            <pc:sldMk cId="1517430444" sldId="267"/>
            <ac:spMk id="6" creationId="{6B075975-D070-48BE-BBBF-A35EDA92ACB3}"/>
          </ac:spMkLst>
        </pc:spChg>
        <pc:spChg chg="del">
          <ac:chgData name="Zaugg, Pascal" userId="de968a30-50a6-469a-a7bd-5832950322c8" providerId="ADAL" clId="{B7B18B73-D219-4EBE-A524-904DE9CC6239}" dt="2021-11-02T12:53:06.107" v="102" actId="478"/>
          <ac:spMkLst>
            <pc:docMk/>
            <pc:sldMk cId="1517430444" sldId="267"/>
            <ac:spMk id="11" creationId="{2188804C-8913-4D63-99C7-9C2C9130B511}"/>
          </ac:spMkLst>
        </pc:spChg>
        <pc:spChg chg="del">
          <ac:chgData name="Zaugg, Pascal" userId="de968a30-50a6-469a-a7bd-5832950322c8" providerId="ADAL" clId="{B7B18B73-D219-4EBE-A524-904DE9CC6239}" dt="2021-11-02T12:53:15.881" v="108" actId="478"/>
          <ac:spMkLst>
            <pc:docMk/>
            <pc:sldMk cId="1517430444" sldId="267"/>
            <ac:spMk id="12" creationId="{80791D1B-EA12-4807-8156-69F44E79DE5A}"/>
          </ac:spMkLst>
        </pc:spChg>
        <pc:spChg chg="add del">
          <ac:chgData name="Zaugg, Pascal" userId="de968a30-50a6-469a-a7bd-5832950322c8" providerId="ADAL" clId="{B7B18B73-D219-4EBE-A524-904DE9CC6239}" dt="2021-11-02T12:53:09.226" v="104" actId="478"/>
          <ac:spMkLst>
            <pc:docMk/>
            <pc:sldMk cId="1517430444" sldId="267"/>
            <ac:spMk id="19" creationId="{49FE9253-8160-42B5-A2E5-C9EDD1CB3BE3}"/>
          </ac:spMkLst>
        </pc:spChg>
        <pc:grpChg chg="del">
          <ac:chgData name="Zaugg, Pascal" userId="de968a30-50a6-469a-a7bd-5832950322c8" providerId="ADAL" clId="{B7B18B73-D219-4EBE-A524-904DE9CC6239}" dt="2021-11-02T12:53:11.875" v="105" actId="478"/>
          <ac:grpSpMkLst>
            <pc:docMk/>
            <pc:sldMk cId="1517430444" sldId="267"/>
            <ac:grpSpMk id="2" creationId="{B70B1BDC-A179-478A-B061-57646F3D52E6}"/>
          </ac:grpSpMkLst>
        </pc:grpChg>
        <pc:picChg chg="del">
          <ac:chgData name="Zaugg, Pascal" userId="de968a30-50a6-469a-a7bd-5832950322c8" providerId="ADAL" clId="{B7B18B73-D219-4EBE-A524-904DE9CC6239}" dt="2021-11-02T12:53:15.058" v="107" actId="478"/>
          <ac:picMkLst>
            <pc:docMk/>
            <pc:sldMk cId="1517430444" sldId="267"/>
            <ac:picMk id="9" creationId="{CBBF6784-3C71-4F81-A318-0D0640DB941C}"/>
          </ac:picMkLst>
        </pc:picChg>
      </pc:sldChg>
      <pc:sldChg chg="delSp modSp mod">
        <pc:chgData name="Zaugg, Pascal" userId="de968a30-50a6-469a-a7bd-5832950322c8" providerId="ADAL" clId="{B7B18B73-D219-4EBE-A524-904DE9CC6239}" dt="2021-11-02T12:53:25.831" v="115" actId="478"/>
        <pc:sldMkLst>
          <pc:docMk/>
          <pc:sldMk cId="1845312003" sldId="268"/>
        </pc:sldMkLst>
        <pc:spChg chg="del">
          <ac:chgData name="Zaugg, Pascal" userId="de968a30-50a6-469a-a7bd-5832950322c8" providerId="ADAL" clId="{B7B18B73-D219-4EBE-A524-904DE9CC6239}" dt="2021-11-02T12:53:24.252" v="113" actId="478"/>
          <ac:spMkLst>
            <pc:docMk/>
            <pc:sldMk cId="1845312003" sldId="268"/>
            <ac:spMk id="5" creationId="{23C2F20A-E5C5-4FE3-9F00-49C49CC502B5}"/>
          </ac:spMkLst>
        </pc:spChg>
        <pc:spChg chg="del mod">
          <ac:chgData name="Zaugg, Pascal" userId="de968a30-50a6-469a-a7bd-5832950322c8" providerId="ADAL" clId="{B7B18B73-D219-4EBE-A524-904DE9CC6239}" dt="2021-11-02T12:53:21.273" v="111" actId="478"/>
          <ac:spMkLst>
            <pc:docMk/>
            <pc:sldMk cId="1845312003" sldId="268"/>
            <ac:spMk id="6" creationId="{6B075975-D070-48BE-BBBF-A35EDA92ACB3}"/>
          </ac:spMkLst>
        </pc:spChg>
        <pc:spChg chg="del">
          <ac:chgData name="Zaugg, Pascal" userId="de968a30-50a6-469a-a7bd-5832950322c8" providerId="ADAL" clId="{B7B18B73-D219-4EBE-A524-904DE9CC6239}" dt="2021-11-02T12:53:18.965" v="109" actId="478"/>
          <ac:spMkLst>
            <pc:docMk/>
            <pc:sldMk cId="1845312003" sldId="268"/>
            <ac:spMk id="11" creationId="{2188804C-8913-4D63-99C7-9C2C9130B511}"/>
          </ac:spMkLst>
        </pc:spChg>
        <pc:spChg chg="del">
          <ac:chgData name="Zaugg, Pascal" userId="de968a30-50a6-469a-a7bd-5832950322c8" providerId="ADAL" clId="{B7B18B73-D219-4EBE-A524-904DE9CC6239}" dt="2021-11-02T12:53:25.831" v="115" actId="478"/>
          <ac:spMkLst>
            <pc:docMk/>
            <pc:sldMk cId="1845312003" sldId="268"/>
            <ac:spMk id="12" creationId="{80791D1B-EA12-4807-8156-69F44E79DE5A}"/>
          </ac:spMkLst>
        </pc:spChg>
        <pc:grpChg chg="del">
          <ac:chgData name="Zaugg, Pascal" userId="de968a30-50a6-469a-a7bd-5832950322c8" providerId="ADAL" clId="{B7B18B73-D219-4EBE-A524-904DE9CC6239}" dt="2021-11-02T12:53:22.260" v="112" actId="478"/>
          <ac:grpSpMkLst>
            <pc:docMk/>
            <pc:sldMk cId="1845312003" sldId="268"/>
            <ac:grpSpMk id="2" creationId="{B70B1BDC-A179-478A-B061-57646F3D52E6}"/>
          </ac:grpSpMkLst>
        </pc:grpChg>
        <pc:picChg chg="del">
          <ac:chgData name="Zaugg, Pascal" userId="de968a30-50a6-469a-a7bd-5832950322c8" providerId="ADAL" clId="{B7B18B73-D219-4EBE-A524-904DE9CC6239}" dt="2021-11-02T12:53:25.100" v="114" actId="478"/>
          <ac:picMkLst>
            <pc:docMk/>
            <pc:sldMk cId="1845312003" sldId="268"/>
            <ac:picMk id="9" creationId="{CBBF6784-3C71-4F81-A318-0D0640DB941C}"/>
          </ac:picMkLst>
        </pc:picChg>
      </pc:sldChg>
      <pc:sldChg chg="delSp mod">
        <pc:chgData name="Zaugg, Pascal" userId="de968a30-50a6-469a-a7bd-5832950322c8" providerId="ADAL" clId="{B7B18B73-D219-4EBE-A524-904DE9CC6239}" dt="2021-11-02T12:55:52.439" v="190" actId="478"/>
        <pc:sldMkLst>
          <pc:docMk/>
          <pc:sldMk cId="2445975121" sldId="269"/>
        </pc:sldMkLst>
        <pc:spChg chg="del">
          <ac:chgData name="Zaugg, Pascal" userId="de968a30-50a6-469a-a7bd-5832950322c8" providerId="ADAL" clId="{B7B18B73-D219-4EBE-A524-904DE9CC6239}" dt="2021-11-02T12:55:50.865" v="188" actId="478"/>
          <ac:spMkLst>
            <pc:docMk/>
            <pc:sldMk cId="2445975121" sldId="269"/>
            <ac:spMk id="5" creationId="{23C2F20A-E5C5-4FE3-9F00-49C49CC502B5}"/>
          </ac:spMkLst>
        </pc:spChg>
        <pc:spChg chg="del">
          <ac:chgData name="Zaugg, Pascal" userId="de968a30-50a6-469a-a7bd-5832950322c8" providerId="ADAL" clId="{B7B18B73-D219-4EBE-A524-904DE9CC6239}" dt="2021-11-02T12:55:47.160" v="185" actId="478"/>
          <ac:spMkLst>
            <pc:docMk/>
            <pc:sldMk cId="2445975121" sldId="269"/>
            <ac:spMk id="6" creationId="{6B075975-D070-48BE-BBBF-A35EDA92ACB3}"/>
          </ac:spMkLst>
        </pc:spChg>
        <pc:spChg chg="del">
          <ac:chgData name="Zaugg, Pascal" userId="de968a30-50a6-469a-a7bd-5832950322c8" providerId="ADAL" clId="{B7B18B73-D219-4EBE-A524-904DE9CC6239}" dt="2021-11-02T12:55:47.806" v="186" actId="478"/>
          <ac:spMkLst>
            <pc:docMk/>
            <pc:sldMk cId="2445975121" sldId="269"/>
            <ac:spMk id="11" creationId="{2188804C-8913-4D63-99C7-9C2C9130B511}"/>
          </ac:spMkLst>
        </pc:spChg>
        <pc:spChg chg="del">
          <ac:chgData name="Zaugg, Pascal" userId="de968a30-50a6-469a-a7bd-5832950322c8" providerId="ADAL" clId="{B7B18B73-D219-4EBE-A524-904DE9CC6239}" dt="2021-11-02T12:55:52.439" v="190" actId="478"/>
          <ac:spMkLst>
            <pc:docMk/>
            <pc:sldMk cId="2445975121" sldId="269"/>
            <ac:spMk id="12" creationId="{80791D1B-EA12-4807-8156-69F44E79DE5A}"/>
          </ac:spMkLst>
        </pc:spChg>
        <pc:grpChg chg="del">
          <ac:chgData name="Zaugg, Pascal" userId="de968a30-50a6-469a-a7bd-5832950322c8" providerId="ADAL" clId="{B7B18B73-D219-4EBE-A524-904DE9CC6239}" dt="2021-11-02T12:55:49.106" v="187" actId="478"/>
          <ac:grpSpMkLst>
            <pc:docMk/>
            <pc:sldMk cId="2445975121" sldId="269"/>
            <ac:grpSpMk id="2" creationId="{B70B1BDC-A179-478A-B061-57646F3D52E6}"/>
          </ac:grpSpMkLst>
        </pc:grpChg>
        <pc:picChg chg="del">
          <ac:chgData name="Zaugg, Pascal" userId="de968a30-50a6-469a-a7bd-5832950322c8" providerId="ADAL" clId="{B7B18B73-D219-4EBE-A524-904DE9CC6239}" dt="2021-11-02T12:55:51.872" v="189" actId="478"/>
          <ac:picMkLst>
            <pc:docMk/>
            <pc:sldMk cId="2445975121" sldId="269"/>
            <ac:picMk id="9" creationId="{CBBF6784-3C71-4F81-A318-0D0640DB941C}"/>
          </ac:picMkLst>
        </pc:picChg>
      </pc:sldChg>
      <pc:sldChg chg="addSp delSp mod">
        <pc:chgData name="Zaugg, Pascal" userId="de968a30-50a6-469a-a7bd-5832950322c8" providerId="ADAL" clId="{B7B18B73-D219-4EBE-A524-904DE9CC6239}" dt="2021-11-02T12:53:43.008" v="123" actId="478"/>
        <pc:sldMkLst>
          <pc:docMk/>
          <pc:sldMk cId="762752306" sldId="270"/>
        </pc:sldMkLst>
        <pc:spChg chg="del">
          <ac:chgData name="Zaugg, Pascal" userId="de968a30-50a6-469a-a7bd-5832950322c8" providerId="ADAL" clId="{B7B18B73-D219-4EBE-A524-904DE9CC6239}" dt="2021-11-02T12:53:41.094" v="121" actId="478"/>
          <ac:spMkLst>
            <pc:docMk/>
            <pc:sldMk cId="762752306" sldId="270"/>
            <ac:spMk id="5" creationId="{23C2F20A-E5C5-4FE3-9F00-49C49CC502B5}"/>
          </ac:spMkLst>
        </pc:spChg>
        <pc:spChg chg="del">
          <ac:chgData name="Zaugg, Pascal" userId="de968a30-50a6-469a-a7bd-5832950322c8" providerId="ADAL" clId="{B7B18B73-D219-4EBE-A524-904DE9CC6239}" dt="2021-11-02T12:53:32.420" v="117" actId="478"/>
          <ac:spMkLst>
            <pc:docMk/>
            <pc:sldMk cId="762752306" sldId="270"/>
            <ac:spMk id="6" creationId="{6B075975-D070-48BE-BBBF-A35EDA92ACB3}"/>
          </ac:spMkLst>
        </pc:spChg>
        <pc:spChg chg="del">
          <ac:chgData name="Zaugg, Pascal" userId="de968a30-50a6-469a-a7bd-5832950322c8" providerId="ADAL" clId="{B7B18B73-D219-4EBE-A524-904DE9CC6239}" dt="2021-11-02T12:53:31.500" v="116" actId="478"/>
          <ac:spMkLst>
            <pc:docMk/>
            <pc:sldMk cId="762752306" sldId="270"/>
            <ac:spMk id="11" creationId="{2188804C-8913-4D63-99C7-9C2C9130B511}"/>
          </ac:spMkLst>
        </pc:spChg>
        <pc:spChg chg="del">
          <ac:chgData name="Zaugg, Pascal" userId="de968a30-50a6-469a-a7bd-5832950322c8" providerId="ADAL" clId="{B7B18B73-D219-4EBE-A524-904DE9CC6239}" dt="2021-11-02T12:53:43.008" v="123" actId="478"/>
          <ac:spMkLst>
            <pc:docMk/>
            <pc:sldMk cId="762752306" sldId="270"/>
            <ac:spMk id="12" creationId="{80791D1B-EA12-4807-8156-69F44E79DE5A}"/>
          </ac:spMkLst>
        </pc:spChg>
        <pc:spChg chg="add del">
          <ac:chgData name="Zaugg, Pascal" userId="de968a30-50a6-469a-a7bd-5832950322c8" providerId="ADAL" clId="{B7B18B73-D219-4EBE-A524-904DE9CC6239}" dt="2021-11-02T12:53:34.973" v="119" actId="478"/>
          <ac:spMkLst>
            <pc:docMk/>
            <pc:sldMk cId="762752306" sldId="270"/>
            <ac:spMk id="19" creationId="{7FF30FD0-849B-4118-8C0F-B325FCF767AA}"/>
          </ac:spMkLst>
        </pc:spChg>
        <pc:grpChg chg="del">
          <ac:chgData name="Zaugg, Pascal" userId="de968a30-50a6-469a-a7bd-5832950322c8" providerId="ADAL" clId="{B7B18B73-D219-4EBE-A524-904DE9CC6239}" dt="2021-11-02T12:53:39.812" v="120" actId="478"/>
          <ac:grpSpMkLst>
            <pc:docMk/>
            <pc:sldMk cId="762752306" sldId="270"/>
            <ac:grpSpMk id="2" creationId="{B70B1BDC-A179-478A-B061-57646F3D52E6}"/>
          </ac:grpSpMkLst>
        </pc:grpChg>
        <pc:picChg chg="del">
          <ac:chgData name="Zaugg, Pascal" userId="de968a30-50a6-469a-a7bd-5832950322c8" providerId="ADAL" clId="{B7B18B73-D219-4EBE-A524-904DE9CC6239}" dt="2021-11-02T12:53:41.786" v="122" actId="478"/>
          <ac:picMkLst>
            <pc:docMk/>
            <pc:sldMk cId="762752306" sldId="270"/>
            <ac:picMk id="9" creationId="{CBBF6784-3C71-4F81-A318-0D0640DB941C}"/>
          </ac:picMkLst>
        </pc:picChg>
      </pc:sldChg>
      <pc:sldChg chg="delSp mod">
        <pc:chgData name="Zaugg, Pascal" userId="de968a30-50a6-469a-a7bd-5832950322c8" providerId="ADAL" clId="{B7B18B73-D219-4EBE-A524-904DE9CC6239}" dt="2021-11-02T12:53:53.125" v="129" actId="478"/>
        <pc:sldMkLst>
          <pc:docMk/>
          <pc:sldMk cId="1676758372" sldId="271"/>
        </pc:sldMkLst>
        <pc:spChg chg="del">
          <ac:chgData name="Zaugg, Pascal" userId="de968a30-50a6-469a-a7bd-5832950322c8" providerId="ADAL" clId="{B7B18B73-D219-4EBE-A524-904DE9CC6239}" dt="2021-11-02T12:53:51.451" v="127" actId="478"/>
          <ac:spMkLst>
            <pc:docMk/>
            <pc:sldMk cId="1676758372" sldId="271"/>
            <ac:spMk id="5" creationId="{23C2F20A-E5C5-4FE3-9F00-49C49CC502B5}"/>
          </ac:spMkLst>
        </pc:spChg>
        <pc:spChg chg="del">
          <ac:chgData name="Zaugg, Pascal" userId="de968a30-50a6-469a-a7bd-5832950322c8" providerId="ADAL" clId="{B7B18B73-D219-4EBE-A524-904DE9CC6239}" dt="2021-11-02T12:53:48.784" v="125" actId="478"/>
          <ac:spMkLst>
            <pc:docMk/>
            <pc:sldMk cId="1676758372" sldId="271"/>
            <ac:spMk id="6" creationId="{6B075975-D070-48BE-BBBF-A35EDA92ACB3}"/>
          </ac:spMkLst>
        </pc:spChg>
        <pc:spChg chg="del">
          <ac:chgData name="Zaugg, Pascal" userId="de968a30-50a6-469a-a7bd-5832950322c8" providerId="ADAL" clId="{B7B18B73-D219-4EBE-A524-904DE9CC6239}" dt="2021-11-02T12:53:46.123" v="124" actId="478"/>
          <ac:spMkLst>
            <pc:docMk/>
            <pc:sldMk cId="1676758372" sldId="271"/>
            <ac:spMk id="11" creationId="{2188804C-8913-4D63-99C7-9C2C9130B511}"/>
          </ac:spMkLst>
        </pc:spChg>
        <pc:spChg chg="del">
          <ac:chgData name="Zaugg, Pascal" userId="de968a30-50a6-469a-a7bd-5832950322c8" providerId="ADAL" clId="{B7B18B73-D219-4EBE-A524-904DE9CC6239}" dt="2021-11-02T12:53:53.125" v="129" actId="478"/>
          <ac:spMkLst>
            <pc:docMk/>
            <pc:sldMk cId="1676758372" sldId="271"/>
            <ac:spMk id="12" creationId="{80791D1B-EA12-4807-8156-69F44E79DE5A}"/>
          </ac:spMkLst>
        </pc:spChg>
        <pc:grpChg chg="del">
          <ac:chgData name="Zaugg, Pascal" userId="de968a30-50a6-469a-a7bd-5832950322c8" providerId="ADAL" clId="{B7B18B73-D219-4EBE-A524-904DE9CC6239}" dt="2021-11-02T12:53:49.762" v="126" actId="478"/>
          <ac:grpSpMkLst>
            <pc:docMk/>
            <pc:sldMk cId="1676758372" sldId="271"/>
            <ac:grpSpMk id="2" creationId="{B70B1BDC-A179-478A-B061-57646F3D52E6}"/>
          </ac:grpSpMkLst>
        </pc:grpChg>
        <pc:picChg chg="del">
          <ac:chgData name="Zaugg, Pascal" userId="de968a30-50a6-469a-a7bd-5832950322c8" providerId="ADAL" clId="{B7B18B73-D219-4EBE-A524-904DE9CC6239}" dt="2021-11-02T12:53:52.209" v="128" actId="478"/>
          <ac:picMkLst>
            <pc:docMk/>
            <pc:sldMk cId="1676758372" sldId="271"/>
            <ac:picMk id="9" creationId="{CBBF6784-3C71-4F81-A318-0D0640DB941C}"/>
          </ac:picMkLst>
        </pc:picChg>
      </pc:sldChg>
      <pc:sldChg chg="delSp mod">
        <pc:chgData name="Zaugg, Pascal" userId="de968a30-50a6-469a-a7bd-5832950322c8" providerId="ADAL" clId="{B7B18B73-D219-4EBE-A524-904DE9CC6239}" dt="2021-11-02T12:54:03.754" v="135" actId="478"/>
        <pc:sldMkLst>
          <pc:docMk/>
          <pc:sldMk cId="2668339535" sldId="272"/>
        </pc:sldMkLst>
        <pc:spChg chg="del">
          <ac:chgData name="Zaugg, Pascal" userId="de968a30-50a6-469a-a7bd-5832950322c8" providerId="ADAL" clId="{B7B18B73-D219-4EBE-A524-904DE9CC6239}" dt="2021-11-02T12:54:02.107" v="133" actId="478"/>
          <ac:spMkLst>
            <pc:docMk/>
            <pc:sldMk cId="2668339535" sldId="272"/>
            <ac:spMk id="5" creationId="{23C2F20A-E5C5-4FE3-9F00-49C49CC502B5}"/>
          </ac:spMkLst>
        </pc:spChg>
        <pc:spChg chg="del">
          <ac:chgData name="Zaugg, Pascal" userId="de968a30-50a6-469a-a7bd-5832950322c8" providerId="ADAL" clId="{B7B18B73-D219-4EBE-A524-904DE9CC6239}" dt="2021-11-02T12:53:56.661" v="130" actId="478"/>
          <ac:spMkLst>
            <pc:docMk/>
            <pc:sldMk cId="2668339535" sldId="272"/>
            <ac:spMk id="6" creationId="{6B075975-D070-48BE-BBBF-A35EDA92ACB3}"/>
          </ac:spMkLst>
        </pc:spChg>
        <pc:spChg chg="del">
          <ac:chgData name="Zaugg, Pascal" userId="de968a30-50a6-469a-a7bd-5832950322c8" providerId="ADAL" clId="{B7B18B73-D219-4EBE-A524-904DE9CC6239}" dt="2021-11-02T12:53:57.478" v="131" actId="478"/>
          <ac:spMkLst>
            <pc:docMk/>
            <pc:sldMk cId="2668339535" sldId="272"/>
            <ac:spMk id="11" creationId="{2188804C-8913-4D63-99C7-9C2C9130B511}"/>
          </ac:spMkLst>
        </pc:spChg>
        <pc:spChg chg="del">
          <ac:chgData name="Zaugg, Pascal" userId="de968a30-50a6-469a-a7bd-5832950322c8" providerId="ADAL" clId="{B7B18B73-D219-4EBE-A524-904DE9CC6239}" dt="2021-11-02T12:54:03.754" v="135" actId="478"/>
          <ac:spMkLst>
            <pc:docMk/>
            <pc:sldMk cId="2668339535" sldId="272"/>
            <ac:spMk id="12" creationId="{80791D1B-EA12-4807-8156-69F44E79DE5A}"/>
          </ac:spMkLst>
        </pc:spChg>
        <pc:grpChg chg="del">
          <ac:chgData name="Zaugg, Pascal" userId="de968a30-50a6-469a-a7bd-5832950322c8" providerId="ADAL" clId="{B7B18B73-D219-4EBE-A524-904DE9CC6239}" dt="2021-11-02T12:53:59.994" v="132" actId="478"/>
          <ac:grpSpMkLst>
            <pc:docMk/>
            <pc:sldMk cId="2668339535" sldId="272"/>
            <ac:grpSpMk id="2" creationId="{B70B1BDC-A179-478A-B061-57646F3D52E6}"/>
          </ac:grpSpMkLst>
        </pc:grpChg>
        <pc:picChg chg="del">
          <ac:chgData name="Zaugg, Pascal" userId="de968a30-50a6-469a-a7bd-5832950322c8" providerId="ADAL" clId="{B7B18B73-D219-4EBE-A524-904DE9CC6239}" dt="2021-11-02T12:54:02.924" v="134" actId="478"/>
          <ac:picMkLst>
            <pc:docMk/>
            <pc:sldMk cId="2668339535" sldId="272"/>
            <ac:picMk id="9" creationId="{CBBF6784-3C71-4F81-A318-0D0640DB941C}"/>
          </ac:picMkLst>
        </pc:picChg>
      </pc:sldChg>
      <pc:sldChg chg="delSp modSp mod">
        <pc:chgData name="Zaugg, Pascal" userId="de968a30-50a6-469a-a7bd-5832950322c8" providerId="ADAL" clId="{B7B18B73-D219-4EBE-A524-904DE9CC6239}" dt="2021-11-02T12:54:14.750" v="142" actId="478"/>
        <pc:sldMkLst>
          <pc:docMk/>
          <pc:sldMk cId="2818994773" sldId="273"/>
        </pc:sldMkLst>
        <pc:spChg chg="del">
          <ac:chgData name="Zaugg, Pascal" userId="de968a30-50a6-469a-a7bd-5832950322c8" providerId="ADAL" clId="{B7B18B73-D219-4EBE-A524-904DE9CC6239}" dt="2021-11-02T12:54:13.248" v="140" actId="478"/>
          <ac:spMkLst>
            <pc:docMk/>
            <pc:sldMk cId="2818994773" sldId="273"/>
            <ac:spMk id="5" creationId="{23C2F20A-E5C5-4FE3-9F00-49C49CC502B5}"/>
          </ac:spMkLst>
        </pc:spChg>
        <pc:spChg chg="del mod">
          <ac:chgData name="Zaugg, Pascal" userId="de968a30-50a6-469a-a7bd-5832950322c8" providerId="ADAL" clId="{B7B18B73-D219-4EBE-A524-904DE9CC6239}" dt="2021-11-02T12:54:08.925" v="137" actId="478"/>
          <ac:spMkLst>
            <pc:docMk/>
            <pc:sldMk cId="2818994773" sldId="273"/>
            <ac:spMk id="6" creationId="{6B075975-D070-48BE-BBBF-A35EDA92ACB3}"/>
          </ac:spMkLst>
        </pc:spChg>
        <pc:spChg chg="del">
          <ac:chgData name="Zaugg, Pascal" userId="de968a30-50a6-469a-a7bd-5832950322c8" providerId="ADAL" clId="{B7B18B73-D219-4EBE-A524-904DE9CC6239}" dt="2021-11-02T12:54:09.553" v="138" actId="478"/>
          <ac:spMkLst>
            <pc:docMk/>
            <pc:sldMk cId="2818994773" sldId="273"/>
            <ac:spMk id="11" creationId="{2188804C-8913-4D63-99C7-9C2C9130B511}"/>
          </ac:spMkLst>
        </pc:spChg>
        <pc:spChg chg="del">
          <ac:chgData name="Zaugg, Pascal" userId="de968a30-50a6-469a-a7bd-5832950322c8" providerId="ADAL" clId="{B7B18B73-D219-4EBE-A524-904DE9CC6239}" dt="2021-11-02T12:54:14.750" v="142" actId="478"/>
          <ac:spMkLst>
            <pc:docMk/>
            <pc:sldMk cId="2818994773" sldId="273"/>
            <ac:spMk id="12" creationId="{80791D1B-EA12-4807-8156-69F44E79DE5A}"/>
          </ac:spMkLst>
        </pc:spChg>
        <pc:grpChg chg="del">
          <ac:chgData name="Zaugg, Pascal" userId="de968a30-50a6-469a-a7bd-5832950322c8" providerId="ADAL" clId="{B7B18B73-D219-4EBE-A524-904DE9CC6239}" dt="2021-11-02T12:54:11.423" v="139" actId="478"/>
          <ac:grpSpMkLst>
            <pc:docMk/>
            <pc:sldMk cId="2818994773" sldId="273"/>
            <ac:grpSpMk id="2" creationId="{B70B1BDC-A179-478A-B061-57646F3D52E6}"/>
          </ac:grpSpMkLst>
        </pc:grpChg>
        <pc:picChg chg="del">
          <ac:chgData name="Zaugg, Pascal" userId="de968a30-50a6-469a-a7bd-5832950322c8" providerId="ADAL" clId="{B7B18B73-D219-4EBE-A524-904DE9CC6239}" dt="2021-11-02T12:54:13.873" v="141" actId="478"/>
          <ac:picMkLst>
            <pc:docMk/>
            <pc:sldMk cId="2818994773" sldId="273"/>
            <ac:picMk id="9" creationId="{CBBF6784-3C71-4F81-A318-0D0640DB941C}"/>
          </ac:picMkLst>
        </pc:picChg>
      </pc:sldChg>
      <pc:sldChg chg="delSp mod">
        <pc:chgData name="Zaugg, Pascal" userId="de968a30-50a6-469a-a7bd-5832950322c8" providerId="ADAL" clId="{B7B18B73-D219-4EBE-A524-904DE9CC6239}" dt="2021-11-02T12:54:23.592" v="148" actId="478"/>
        <pc:sldMkLst>
          <pc:docMk/>
          <pc:sldMk cId="4095875012" sldId="274"/>
        </pc:sldMkLst>
        <pc:spChg chg="del">
          <ac:chgData name="Zaugg, Pascal" userId="de968a30-50a6-469a-a7bd-5832950322c8" providerId="ADAL" clId="{B7B18B73-D219-4EBE-A524-904DE9CC6239}" dt="2021-11-02T12:54:22.137" v="146" actId="478"/>
          <ac:spMkLst>
            <pc:docMk/>
            <pc:sldMk cId="4095875012" sldId="274"/>
            <ac:spMk id="5" creationId="{23C2F20A-E5C5-4FE3-9F00-49C49CC502B5}"/>
          </ac:spMkLst>
        </pc:spChg>
        <pc:spChg chg="del">
          <ac:chgData name="Zaugg, Pascal" userId="de968a30-50a6-469a-a7bd-5832950322c8" providerId="ADAL" clId="{B7B18B73-D219-4EBE-A524-904DE9CC6239}" dt="2021-11-02T12:54:17.909" v="143" actId="478"/>
          <ac:spMkLst>
            <pc:docMk/>
            <pc:sldMk cId="4095875012" sldId="274"/>
            <ac:spMk id="6" creationId="{6B075975-D070-48BE-BBBF-A35EDA92ACB3}"/>
          </ac:spMkLst>
        </pc:spChg>
        <pc:spChg chg="del">
          <ac:chgData name="Zaugg, Pascal" userId="de968a30-50a6-469a-a7bd-5832950322c8" providerId="ADAL" clId="{B7B18B73-D219-4EBE-A524-904DE9CC6239}" dt="2021-11-02T12:54:18.685" v="144" actId="478"/>
          <ac:spMkLst>
            <pc:docMk/>
            <pc:sldMk cId="4095875012" sldId="274"/>
            <ac:spMk id="11" creationId="{2188804C-8913-4D63-99C7-9C2C9130B511}"/>
          </ac:spMkLst>
        </pc:spChg>
        <pc:spChg chg="del">
          <ac:chgData name="Zaugg, Pascal" userId="de968a30-50a6-469a-a7bd-5832950322c8" providerId="ADAL" clId="{B7B18B73-D219-4EBE-A524-904DE9CC6239}" dt="2021-11-02T12:54:23.592" v="148" actId="478"/>
          <ac:spMkLst>
            <pc:docMk/>
            <pc:sldMk cId="4095875012" sldId="274"/>
            <ac:spMk id="12" creationId="{80791D1B-EA12-4807-8156-69F44E79DE5A}"/>
          </ac:spMkLst>
        </pc:spChg>
        <pc:grpChg chg="del">
          <ac:chgData name="Zaugg, Pascal" userId="de968a30-50a6-469a-a7bd-5832950322c8" providerId="ADAL" clId="{B7B18B73-D219-4EBE-A524-904DE9CC6239}" dt="2021-11-02T12:54:20.255" v="145" actId="478"/>
          <ac:grpSpMkLst>
            <pc:docMk/>
            <pc:sldMk cId="4095875012" sldId="274"/>
            <ac:grpSpMk id="2" creationId="{B70B1BDC-A179-478A-B061-57646F3D52E6}"/>
          </ac:grpSpMkLst>
        </pc:grpChg>
        <pc:picChg chg="del">
          <ac:chgData name="Zaugg, Pascal" userId="de968a30-50a6-469a-a7bd-5832950322c8" providerId="ADAL" clId="{B7B18B73-D219-4EBE-A524-904DE9CC6239}" dt="2021-11-02T12:54:22.925" v="147" actId="478"/>
          <ac:picMkLst>
            <pc:docMk/>
            <pc:sldMk cId="4095875012" sldId="274"/>
            <ac:picMk id="9" creationId="{CBBF6784-3C71-4F81-A318-0D0640DB941C}"/>
          </ac:picMkLst>
        </pc:picChg>
      </pc:sldChg>
      <pc:sldChg chg="delSp mod">
        <pc:chgData name="Zaugg, Pascal" userId="de968a30-50a6-469a-a7bd-5832950322c8" providerId="ADAL" clId="{B7B18B73-D219-4EBE-A524-904DE9CC6239}" dt="2021-11-02T12:54:32.222" v="154" actId="478"/>
        <pc:sldMkLst>
          <pc:docMk/>
          <pc:sldMk cId="854381097" sldId="275"/>
        </pc:sldMkLst>
        <pc:spChg chg="del">
          <ac:chgData name="Zaugg, Pascal" userId="de968a30-50a6-469a-a7bd-5832950322c8" providerId="ADAL" clId="{B7B18B73-D219-4EBE-A524-904DE9CC6239}" dt="2021-11-02T12:54:30.710" v="152" actId="478"/>
          <ac:spMkLst>
            <pc:docMk/>
            <pc:sldMk cId="854381097" sldId="275"/>
            <ac:spMk id="5" creationId="{23C2F20A-E5C5-4FE3-9F00-49C49CC502B5}"/>
          </ac:spMkLst>
        </pc:spChg>
        <pc:spChg chg="del">
          <ac:chgData name="Zaugg, Pascal" userId="de968a30-50a6-469a-a7bd-5832950322c8" providerId="ADAL" clId="{B7B18B73-D219-4EBE-A524-904DE9CC6239}" dt="2021-11-02T12:54:26.239" v="149" actId="478"/>
          <ac:spMkLst>
            <pc:docMk/>
            <pc:sldMk cId="854381097" sldId="275"/>
            <ac:spMk id="6" creationId="{6B075975-D070-48BE-BBBF-A35EDA92ACB3}"/>
          </ac:spMkLst>
        </pc:spChg>
        <pc:spChg chg="del">
          <ac:chgData name="Zaugg, Pascal" userId="de968a30-50a6-469a-a7bd-5832950322c8" providerId="ADAL" clId="{B7B18B73-D219-4EBE-A524-904DE9CC6239}" dt="2021-11-02T12:54:27.101" v="150" actId="478"/>
          <ac:spMkLst>
            <pc:docMk/>
            <pc:sldMk cId="854381097" sldId="275"/>
            <ac:spMk id="11" creationId="{2188804C-8913-4D63-99C7-9C2C9130B511}"/>
          </ac:spMkLst>
        </pc:spChg>
        <pc:spChg chg="del">
          <ac:chgData name="Zaugg, Pascal" userId="de968a30-50a6-469a-a7bd-5832950322c8" providerId="ADAL" clId="{B7B18B73-D219-4EBE-A524-904DE9CC6239}" dt="2021-11-02T12:54:32.222" v="154" actId="478"/>
          <ac:spMkLst>
            <pc:docMk/>
            <pc:sldMk cId="854381097" sldId="275"/>
            <ac:spMk id="12" creationId="{80791D1B-EA12-4807-8156-69F44E79DE5A}"/>
          </ac:spMkLst>
        </pc:spChg>
        <pc:grpChg chg="del">
          <ac:chgData name="Zaugg, Pascal" userId="de968a30-50a6-469a-a7bd-5832950322c8" providerId="ADAL" clId="{B7B18B73-D219-4EBE-A524-904DE9CC6239}" dt="2021-11-02T12:54:28.300" v="151" actId="478"/>
          <ac:grpSpMkLst>
            <pc:docMk/>
            <pc:sldMk cId="854381097" sldId="275"/>
            <ac:grpSpMk id="2" creationId="{B70B1BDC-A179-478A-B061-57646F3D52E6}"/>
          </ac:grpSpMkLst>
        </pc:grpChg>
        <pc:picChg chg="del">
          <ac:chgData name="Zaugg, Pascal" userId="de968a30-50a6-469a-a7bd-5832950322c8" providerId="ADAL" clId="{B7B18B73-D219-4EBE-A524-904DE9CC6239}" dt="2021-11-02T12:54:31.417" v="153" actId="478"/>
          <ac:picMkLst>
            <pc:docMk/>
            <pc:sldMk cId="854381097" sldId="275"/>
            <ac:picMk id="9" creationId="{CBBF6784-3C71-4F81-A318-0D0640DB941C}"/>
          </ac:picMkLst>
        </pc:picChg>
      </pc:sldChg>
      <pc:sldChg chg="delSp mod">
        <pc:chgData name="Zaugg, Pascal" userId="de968a30-50a6-469a-a7bd-5832950322c8" providerId="ADAL" clId="{B7B18B73-D219-4EBE-A524-904DE9CC6239}" dt="2021-11-02T12:55:32.472" v="184" actId="478"/>
        <pc:sldMkLst>
          <pc:docMk/>
          <pc:sldMk cId="1156296118" sldId="276"/>
        </pc:sldMkLst>
        <pc:spChg chg="del">
          <ac:chgData name="Zaugg, Pascal" userId="de968a30-50a6-469a-a7bd-5832950322c8" providerId="ADAL" clId="{B7B18B73-D219-4EBE-A524-904DE9CC6239}" dt="2021-11-02T12:55:31.026" v="182" actId="478"/>
          <ac:spMkLst>
            <pc:docMk/>
            <pc:sldMk cId="1156296118" sldId="276"/>
            <ac:spMk id="5" creationId="{23C2F20A-E5C5-4FE3-9F00-49C49CC502B5}"/>
          </ac:spMkLst>
        </pc:spChg>
        <pc:spChg chg="del">
          <ac:chgData name="Zaugg, Pascal" userId="de968a30-50a6-469a-a7bd-5832950322c8" providerId="ADAL" clId="{B7B18B73-D219-4EBE-A524-904DE9CC6239}" dt="2021-11-02T12:55:26.452" v="179" actId="478"/>
          <ac:spMkLst>
            <pc:docMk/>
            <pc:sldMk cId="1156296118" sldId="276"/>
            <ac:spMk id="6" creationId="{6B075975-D070-48BE-BBBF-A35EDA92ACB3}"/>
          </ac:spMkLst>
        </pc:spChg>
        <pc:spChg chg="del">
          <ac:chgData name="Zaugg, Pascal" userId="de968a30-50a6-469a-a7bd-5832950322c8" providerId="ADAL" clId="{B7B18B73-D219-4EBE-A524-904DE9CC6239}" dt="2021-11-02T12:55:27.141" v="180" actId="478"/>
          <ac:spMkLst>
            <pc:docMk/>
            <pc:sldMk cId="1156296118" sldId="276"/>
            <ac:spMk id="11" creationId="{2188804C-8913-4D63-99C7-9C2C9130B511}"/>
          </ac:spMkLst>
        </pc:spChg>
        <pc:spChg chg="del">
          <ac:chgData name="Zaugg, Pascal" userId="de968a30-50a6-469a-a7bd-5832950322c8" providerId="ADAL" clId="{B7B18B73-D219-4EBE-A524-904DE9CC6239}" dt="2021-11-02T12:55:32.472" v="184" actId="478"/>
          <ac:spMkLst>
            <pc:docMk/>
            <pc:sldMk cId="1156296118" sldId="276"/>
            <ac:spMk id="12" creationId="{80791D1B-EA12-4807-8156-69F44E79DE5A}"/>
          </ac:spMkLst>
        </pc:spChg>
        <pc:grpChg chg="del">
          <ac:chgData name="Zaugg, Pascal" userId="de968a30-50a6-469a-a7bd-5832950322c8" providerId="ADAL" clId="{B7B18B73-D219-4EBE-A524-904DE9CC6239}" dt="2021-11-02T12:55:28.712" v="181" actId="478"/>
          <ac:grpSpMkLst>
            <pc:docMk/>
            <pc:sldMk cId="1156296118" sldId="276"/>
            <ac:grpSpMk id="2" creationId="{B70B1BDC-A179-478A-B061-57646F3D52E6}"/>
          </ac:grpSpMkLst>
        </pc:grpChg>
        <pc:picChg chg="del">
          <ac:chgData name="Zaugg, Pascal" userId="de968a30-50a6-469a-a7bd-5832950322c8" providerId="ADAL" clId="{B7B18B73-D219-4EBE-A524-904DE9CC6239}" dt="2021-11-02T12:55:31.854" v="183" actId="478"/>
          <ac:picMkLst>
            <pc:docMk/>
            <pc:sldMk cId="1156296118" sldId="276"/>
            <ac:picMk id="9" creationId="{CBBF6784-3C71-4F81-A318-0D0640DB941C}"/>
          </ac:picMkLst>
        </pc:picChg>
      </pc:sldChg>
      <pc:sldChg chg="delSp mod">
        <pc:chgData name="Zaugg, Pascal" userId="de968a30-50a6-469a-a7bd-5832950322c8" providerId="ADAL" clId="{B7B18B73-D219-4EBE-A524-904DE9CC6239}" dt="2021-11-02T12:54:41.226" v="160" actId="478"/>
        <pc:sldMkLst>
          <pc:docMk/>
          <pc:sldMk cId="1456896207" sldId="277"/>
        </pc:sldMkLst>
        <pc:spChg chg="del">
          <ac:chgData name="Zaugg, Pascal" userId="de968a30-50a6-469a-a7bd-5832950322c8" providerId="ADAL" clId="{B7B18B73-D219-4EBE-A524-904DE9CC6239}" dt="2021-11-02T12:54:39.865" v="158" actId="478"/>
          <ac:spMkLst>
            <pc:docMk/>
            <pc:sldMk cId="1456896207" sldId="277"/>
            <ac:spMk id="5" creationId="{23C2F20A-E5C5-4FE3-9F00-49C49CC502B5}"/>
          </ac:spMkLst>
        </pc:spChg>
        <pc:spChg chg="del">
          <ac:chgData name="Zaugg, Pascal" userId="de968a30-50a6-469a-a7bd-5832950322c8" providerId="ADAL" clId="{B7B18B73-D219-4EBE-A524-904DE9CC6239}" dt="2021-11-02T12:54:36.086" v="155" actId="478"/>
          <ac:spMkLst>
            <pc:docMk/>
            <pc:sldMk cId="1456896207" sldId="277"/>
            <ac:spMk id="6" creationId="{6B075975-D070-48BE-BBBF-A35EDA92ACB3}"/>
          </ac:spMkLst>
        </pc:spChg>
        <pc:spChg chg="del">
          <ac:chgData name="Zaugg, Pascal" userId="de968a30-50a6-469a-a7bd-5832950322c8" providerId="ADAL" clId="{B7B18B73-D219-4EBE-A524-904DE9CC6239}" dt="2021-11-02T12:54:36.876" v="156" actId="478"/>
          <ac:spMkLst>
            <pc:docMk/>
            <pc:sldMk cId="1456896207" sldId="277"/>
            <ac:spMk id="11" creationId="{2188804C-8913-4D63-99C7-9C2C9130B511}"/>
          </ac:spMkLst>
        </pc:spChg>
        <pc:spChg chg="del">
          <ac:chgData name="Zaugg, Pascal" userId="de968a30-50a6-469a-a7bd-5832950322c8" providerId="ADAL" clId="{B7B18B73-D219-4EBE-A524-904DE9CC6239}" dt="2021-11-02T12:54:41.226" v="160" actId="478"/>
          <ac:spMkLst>
            <pc:docMk/>
            <pc:sldMk cId="1456896207" sldId="277"/>
            <ac:spMk id="12" creationId="{80791D1B-EA12-4807-8156-69F44E79DE5A}"/>
          </ac:spMkLst>
        </pc:spChg>
        <pc:grpChg chg="del">
          <ac:chgData name="Zaugg, Pascal" userId="de968a30-50a6-469a-a7bd-5832950322c8" providerId="ADAL" clId="{B7B18B73-D219-4EBE-A524-904DE9CC6239}" dt="2021-11-02T12:54:38.002" v="157" actId="478"/>
          <ac:grpSpMkLst>
            <pc:docMk/>
            <pc:sldMk cId="1456896207" sldId="277"/>
            <ac:grpSpMk id="2" creationId="{B70B1BDC-A179-478A-B061-57646F3D52E6}"/>
          </ac:grpSpMkLst>
        </pc:grpChg>
        <pc:picChg chg="del">
          <ac:chgData name="Zaugg, Pascal" userId="de968a30-50a6-469a-a7bd-5832950322c8" providerId="ADAL" clId="{B7B18B73-D219-4EBE-A524-904DE9CC6239}" dt="2021-11-02T12:54:40.590" v="159" actId="478"/>
          <ac:picMkLst>
            <pc:docMk/>
            <pc:sldMk cId="1456896207" sldId="277"/>
            <ac:picMk id="9" creationId="{CBBF6784-3C71-4F81-A318-0D0640DB941C}"/>
          </ac:picMkLst>
        </pc:picChg>
      </pc:sldChg>
      <pc:sldChg chg="delSp mod">
        <pc:chgData name="Zaugg, Pascal" userId="de968a30-50a6-469a-a7bd-5832950322c8" providerId="ADAL" clId="{B7B18B73-D219-4EBE-A524-904DE9CC6239}" dt="2021-11-02T12:55:10.603" v="178" actId="478"/>
        <pc:sldMkLst>
          <pc:docMk/>
          <pc:sldMk cId="3050262551" sldId="278"/>
        </pc:sldMkLst>
        <pc:spChg chg="del">
          <ac:chgData name="Zaugg, Pascal" userId="de968a30-50a6-469a-a7bd-5832950322c8" providerId="ADAL" clId="{B7B18B73-D219-4EBE-A524-904DE9CC6239}" dt="2021-11-02T12:55:05.284" v="173" actId="478"/>
          <ac:spMkLst>
            <pc:docMk/>
            <pc:sldMk cId="3050262551" sldId="278"/>
            <ac:spMk id="5" creationId="{23C2F20A-E5C5-4FE3-9F00-49C49CC502B5}"/>
          </ac:spMkLst>
        </pc:spChg>
        <pc:spChg chg="del">
          <ac:chgData name="Zaugg, Pascal" userId="de968a30-50a6-469a-a7bd-5832950322c8" providerId="ADAL" clId="{B7B18B73-D219-4EBE-A524-904DE9CC6239}" dt="2021-11-02T12:55:08.727" v="176" actId="478"/>
          <ac:spMkLst>
            <pc:docMk/>
            <pc:sldMk cId="3050262551" sldId="278"/>
            <ac:spMk id="6" creationId="{6B075975-D070-48BE-BBBF-A35EDA92ACB3}"/>
          </ac:spMkLst>
        </pc:spChg>
        <pc:spChg chg="del">
          <ac:chgData name="Zaugg, Pascal" userId="de968a30-50a6-469a-a7bd-5832950322c8" providerId="ADAL" clId="{B7B18B73-D219-4EBE-A524-904DE9CC6239}" dt="2021-11-02T12:55:09.375" v="177" actId="478"/>
          <ac:spMkLst>
            <pc:docMk/>
            <pc:sldMk cId="3050262551" sldId="278"/>
            <ac:spMk id="11" creationId="{2188804C-8913-4D63-99C7-9C2C9130B511}"/>
          </ac:spMkLst>
        </pc:spChg>
        <pc:spChg chg="del">
          <ac:chgData name="Zaugg, Pascal" userId="de968a30-50a6-469a-a7bd-5832950322c8" providerId="ADAL" clId="{B7B18B73-D219-4EBE-A524-904DE9CC6239}" dt="2021-11-02T12:55:06.725" v="175" actId="478"/>
          <ac:spMkLst>
            <pc:docMk/>
            <pc:sldMk cId="3050262551" sldId="278"/>
            <ac:spMk id="12" creationId="{80791D1B-EA12-4807-8156-69F44E79DE5A}"/>
          </ac:spMkLst>
        </pc:spChg>
        <pc:grpChg chg="del">
          <ac:chgData name="Zaugg, Pascal" userId="de968a30-50a6-469a-a7bd-5832950322c8" providerId="ADAL" clId="{B7B18B73-D219-4EBE-A524-904DE9CC6239}" dt="2021-11-02T12:55:10.603" v="178" actId="478"/>
          <ac:grpSpMkLst>
            <pc:docMk/>
            <pc:sldMk cId="3050262551" sldId="278"/>
            <ac:grpSpMk id="2" creationId="{B70B1BDC-A179-478A-B061-57646F3D52E6}"/>
          </ac:grpSpMkLst>
        </pc:grpChg>
        <pc:picChg chg="del">
          <ac:chgData name="Zaugg, Pascal" userId="de968a30-50a6-469a-a7bd-5832950322c8" providerId="ADAL" clId="{B7B18B73-D219-4EBE-A524-904DE9CC6239}" dt="2021-11-02T12:55:06.096" v="174" actId="478"/>
          <ac:picMkLst>
            <pc:docMk/>
            <pc:sldMk cId="3050262551" sldId="278"/>
            <ac:picMk id="9" creationId="{CBBF6784-3C71-4F81-A318-0D0640DB941C}"/>
          </ac:picMkLst>
        </pc:picChg>
      </pc:sldChg>
      <pc:sldChg chg="delSp mod">
        <pc:chgData name="Zaugg, Pascal" userId="de968a30-50a6-469a-a7bd-5832950322c8" providerId="ADAL" clId="{B7B18B73-D219-4EBE-A524-904DE9CC6239}" dt="2021-11-02T12:55:01.799" v="172" actId="478"/>
        <pc:sldMkLst>
          <pc:docMk/>
          <pc:sldMk cId="449972177" sldId="279"/>
        </pc:sldMkLst>
        <pc:spChg chg="del">
          <ac:chgData name="Zaugg, Pascal" userId="de968a30-50a6-469a-a7bd-5832950322c8" providerId="ADAL" clId="{B7B18B73-D219-4EBE-A524-904DE9CC6239}" dt="2021-11-02T12:55:01.799" v="172" actId="478"/>
          <ac:spMkLst>
            <pc:docMk/>
            <pc:sldMk cId="449972177" sldId="279"/>
            <ac:spMk id="5" creationId="{23C2F20A-E5C5-4FE3-9F00-49C49CC502B5}"/>
          </ac:spMkLst>
        </pc:spChg>
        <pc:spChg chg="del">
          <ac:chgData name="Zaugg, Pascal" userId="de968a30-50a6-469a-a7bd-5832950322c8" providerId="ADAL" clId="{B7B18B73-D219-4EBE-A524-904DE9CC6239}" dt="2021-11-02T12:54:56.018" v="167" actId="478"/>
          <ac:spMkLst>
            <pc:docMk/>
            <pc:sldMk cId="449972177" sldId="279"/>
            <ac:spMk id="6" creationId="{6B075975-D070-48BE-BBBF-A35EDA92ACB3}"/>
          </ac:spMkLst>
        </pc:spChg>
        <pc:spChg chg="del">
          <ac:chgData name="Zaugg, Pascal" userId="de968a30-50a6-469a-a7bd-5832950322c8" providerId="ADAL" clId="{B7B18B73-D219-4EBE-A524-904DE9CC6239}" dt="2021-11-02T12:54:56.713" v="168" actId="478"/>
          <ac:spMkLst>
            <pc:docMk/>
            <pc:sldMk cId="449972177" sldId="279"/>
            <ac:spMk id="11" creationId="{2188804C-8913-4D63-99C7-9C2C9130B511}"/>
          </ac:spMkLst>
        </pc:spChg>
        <pc:spChg chg="del">
          <ac:chgData name="Zaugg, Pascal" userId="de968a30-50a6-469a-a7bd-5832950322c8" providerId="ADAL" clId="{B7B18B73-D219-4EBE-A524-904DE9CC6239}" dt="2021-11-02T12:55:00.024" v="171" actId="478"/>
          <ac:spMkLst>
            <pc:docMk/>
            <pc:sldMk cId="449972177" sldId="279"/>
            <ac:spMk id="12" creationId="{80791D1B-EA12-4807-8156-69F44E79DE5A}"/>
          </ac:spMkLst>
        </pc:spChg>
        <pc:grpChg chg="del">
          <ac:chgData name="Zaugg, Pascal" userId="de968a30-50a6-469a-a7bd-5832950322c8" providerId="ADAL" clId="{B7B18B73-D219-4EBE-A524-904DE9CC6239}" dt="2021-11-02T12:54:58.135" v="169" actId="478"/>
          <ac:grpSpMkLst>
            <pc:docMk/>
            <pc:sldMk cId="449972177" sldId="279"/>
            <ac:grpSpMk id="2" creationId="{B70B1BDC-A179-478A-B061-57646F3D52E6}"/>
          </ac:grpSpMkLst>
        </pc:grpChg>
        <pc:picChg chg="del">
          <ac:chgData name="Zaugg, Pascal" userId="de968a30-50a6-469a-a7bd-5832950322c8" providerId="ADAL" clId="{B7B18B73-D219-4EBE-A524-904DE9CC6239}" dt="2021-11-02T12:54:59.298" v="170" actId="478"/>
          <ac:picMkLst>
            <pc:docMk/>
            <pc:sldMk cId="449972177" sldId="279"/>
            <ac:picMk id="9" creationId="{CBBF6784-3C71-4F81-A318-0D0640DB941C}"/>
          </ac:picMkLst>
        </pc:picChg>
      </pc:sldChg>
      <pc:sldChg chg="delSp mod">
        <pc:chgData name="Zaugg, Pascal" userId="de968a30-50a6-469a-a7bd-5832950322c8" providerId="ADAL" clId="{B7B18B73-D219-4EBE-A524-904DE9CC6239}" dt="2021-11-02T12:54:51.980" v="166" actId="478"/>
        <pc:sldMkLst>
          <pc:docMk/>
          <pc:sldMk cId="1944523122" sldId="280"/>
        </pc:sldMkLst>
        <pc:spChg chg="del">
          <ac:chgData name="Zaugg, Pascal" userId="de968a30-50a6-469a-a7bd-5832950322c8" providerId="ADAL" clId="{B7B18B73-D219-4EBE-A524-904DE9CC6239}" dt="2021-11-02T12:54:45.974" v="161" actId="478"/>
          <ac:spMkLst>
            <pc:docMk/>
            <pc:sldMk cId="1944523122" sldId="280"/>
            <ac:spMk id="5" creationId="{23C2F20A-E5C5-4FE3-9F00-49C49CC502B5}"/>
          </ac:spMkLst>
        </pc:spChg>
        <pc:spChg chg="del">
          <ac:chgData name="Zaugg, Pascal" userId="de968a30-50a6-469a-a7bd-5832950322c8" providerId="ADAL" clId="{B7B18B73-D219-4EBE-A524-904DE9CC6239}" dt="2021-11-02T12:54:48.518" v="163" actId="478"/>
          <ac:spMkLst>
            <pc:docMk/>
            <pc:sldMk cId="1944523122" sldId="280"/>
            <ac:spMk id="6" creationId="{6B075975-D070-48BE-BBBF-A35EDA92ACB3}"/>
          </ac:spMkLst>
        </pc:spChg>
        <pc:spChg chg="del">
          <ac:chgData name="Zaugg, Pascal" userId="de968a30-50a6-469a-a7bd-5832950322c8" providerId="ADAL" clId="{B7B18B73-D219-4EBE-A524-904DE9CC6239}" dt="2021-11-02T12:54:49.244" v="164" actId="478"/>
          <ac:spMkLst>
            <pc:docMk/>
            <pc:sldMk cId="1944523122" sldId="280"/>
            <ac:spMk id="11" creationId="{2188804C-8913-4D63-99C7-9C2C9130B511}"/>
          </ac:spMkLst>
        </pc:spChg>
        <pc:spChg chg="del">
          <ac:chgData name="Zaugg, Pascal" userId="de968a30-50a6-469a-a7bd-5832950322c8" providerId="ADAL" clId="{B7B18B73-D219-4EBE-A524-904DE9CC6239}" dt="2021-11-02T12:54:50.524" v="165" actId="478"/>
          <ac:spMkLst>
            <pc:docMk/>
            <pc:sldMk cId="1944523122" sldId="280"/>
            <ac:spMk id="12" creationId="{80791D1B-EA12-4807-8156-69F44E79DE5A}"/>
          </ac:spMkLst>
        </pc:spChg>
        <pc:grpChg chg="del">
          <ac:chgData name="Zaugg, Pascal" userId="de968a30-50a6-469a-a7bd-5832950322c8" providerId="ADAL" clId="{B7B18B73-D219-4EBE-A524-904DE9CC6239}" dt="2021-11-02T12:54:51.980" v="166" actId="478"/>
          <ac:grpSpMkLst>
            <pc:docMk/>
            <pc:sldMk cId="1944523122" sldId="280"/>
            <ac:grpSpMk id="2" creationId="{B70B1BDC-A179-478A-B061-57646F3D52E6}"/>
          </ac:grpSpMkLst>
        </pc:grpChg>
        <pc:picChg chg="del">
          <ac:chgData name="Zaugg, Pascal" userId="de968a30-50a6-469a-a7bd-5832950322c8" providerId="ADAL" clId="{B7B18B73-D219-4EBE-A524-904DE9CC6239}" dt="2021-11-02T12:54:46.636" v="162" actId="478"/>
          <ac:picMkLst>
            <pc:docMk/>
            <pc:sldMk cId="1944523122" sldId="280"/>
            <ac:picMk id="9" creationId="{CBBF6784-3C71-4F81-A318-0D0640DB941C}"/>
          </ac:picMkLst>
        </pc:picChg>
      </pc:sldChg>
      <pc:sldMasterChg chg="addSp delSp modSp mod modSldLayout">
        <pc:chgData name="Zaugg, Pascal" userId="de968a30-50a6-469a-a7bd-5832950322c8" providerId="ADAL" clId="{B7B18B73-D219-4EBE-A524-904DE9CC6239}" dt="2021-11-02T14:00:17.717" v="283" actId="1036"/>
        <pc:sldMasterMkLst>
          <pc:docMk/>
          <pc:sldMasterMk cId="3518848400" sldId="2147483672"/>
        </pc:sldMasterMkLst>
        <pc:spChg chg="add mod">
          <ac:chgData name="Zaugg, Pascal" userId="de968a30-50a6-469a-a7bd-5832950322c8" providerId="ADAL" clId="{B7B18B73-D219-4EBE-A524-904DE9CC6239}" dt="2021-11-02T12:49:33.415" v="36" actId="14100"/>
          <ac:spMkLst>
            <pc:docMk/>
            <pc:sldMasterMk cId="3518848400" sldId="2147483672"/>
            <ac:spMk id="8" creationId="{7DEDD856-183D-4AB6-9EE8-E69CDCC7C7C7}"/>
          </ac:spMkLst>
        </pc:spChg>
        <pc:spChg chg="add mod">
          <ac:chgData name="Zaugg, Pascal" userId="de968a30-50a6-469a-a7bd-5832950322c8" providerId="ADAL" clId="{B7B18B73-D219-4EBE-A524-904DE9CC6239}" dt="2021-11-02T12:49:28.724" v="35" actId="1076"/>
          <ac:spMkLst>
            <pc:docMk/>
            <pc:sldMasterMk cId="3518848400" sldId="2147483672"/>
            <ac:spMk id="9" creationId="{FADBC1A2-FA0D-499E-B97D-00105AB62569}"/>
          </ac:spMkLst>
        </pc:spChg>
        <pc:spChg chg="add del mod">
          <ac:chgData name="Zaugg, Pascal" userId="de968a30-50a6-469a-a7bd-5832950322c8" providerId="ADAL" clId="{B7B18B73-D219-4EBE-A524-904DE9CC6239}" dt="2021-11-02T13:57:43.490" v="272" actId="20577"/>
          <ac:spMkLst>
            <pc:docMk/>
            <pc:sldMasterMk cId="3518848400" sldId="2147483672"/>
            <ac:spMk id="10" creationId="{038EF9F6-E8C9-4997-8ADC-9E1C3FAA623B}"/>
          </ac:spMkLst>
        </pc:spChg>
        <pc:spChg chg="mod">
          <ac:chgData name="Zaugg, Pascal" userId="de968a30-50a6-469a-a7bd-5832950322c8" providerId="ADAL" clId="{B7B18B73-D219-4EBE-A524-904DE9CC6239}" dt="2021-11-02T12:45:50.773" v="13"/>
          <ac:spMkLst>
            <pc:docMk/>
            <pc:sldMasterMk cId="3518848400" sldId="2147483672"/>
            <ac:spMk id="13" creationId="{A07BD58F-399D-420D-9C38-646D1A852298}"/>
          </ac:spMkLst>
        </pc:spChg>
        <pc:spChg chg="mod">
          <ac:chgData name="Zaugg, Pascal" userId="de968a30-50a6-469a-a7bd-5832950322c8" providerId="ADAL" clId="{B7B18B73-D219-4EBE-A524-904DE9CC6239}" dt="2021-11-02T12:45:50.773" v="13"/>
          <ac:spMkLst>
            <pc:docMk/>
            <pc:sldMasterMk cId="3518848400" sldId="2147483672"/>
            <ac:spMk id="15" creationId="{30C22882-6024-4AC0-A4C9-9D62C122DC7F}"/>
          </ac:spMkLst>
        </pc:spChg>
        <pc:spChg chg="mod">
          <ac:chgData name="Zaugg, Pascal" userId="de968a30-50a6-469a-a7bd-5832950322c8" providerId="ADAL" clId="{B7B18B73-D219-4EBE-A524-904DE9CC6239}" dt="2021-11-02T12:45:50.773" v="13"/>
          <ac:spMkLst>
            <pc:docMk/>
            <pc:sldMasterMk cId="3518848400" sldId="2147483672"/>
            <ac:spMk id="16" creationId="{1A917371-86C6-4E3A-9ECB-A927BC2CBC4F}"/>
          </ac:spMkLst>
        </pc:spChg>
        <pc:spChg chg="mod">
          <ac:chgData name="Zaugg, Pascal" userId="de968a30-50a6-469a-a7bd-5832950322c8" providerId="ADAL" clId="{B7B18B73-D219-4EBE-A524-904DE9CC6239}" dt="2021-11-02T12:45:50.773" v="13"/>
          <ac:spMkLst>
            <pc:docMk/>
            <pc:sldMasterMk cId="3518848400" sldId="2147483672"/>
            <ac:spMk id="17" creationId="{3861AA26-B3F5-4F84-9D6C-1824CAB67D4E}"/>
          </ac:spMkLst>
        </pc:spChg>
        <pc:spChg chg="add mod ord">
          <ac:chgData name="Zaugg, Pascal" userId="de968a30-50a6-469a-a7bd-5832950322c8" providerId="ADAL" clId="{B7B18B73-D219-4EBE-A524-904DE9CC6239}" dt="2021-11-02T12:48:16.387" v="34" actId="14100"/>
          <ac:spMkLst>
            <pc:docMk/>
            <pc:sldMasterMk cId="3518848400" sldId="2147483672"/>
            <ac:spMk id="18" creationId="{650221D8-06EC-45A7-A502-3AA910744951}"/>
          </ac:spMkLst>
        </pc:spChg>
        <pc:grpChg chg="add mod">
          <ac:chgData name="Zaugg, Pascal" userId="de968a30-50a6-469a-a7bd-5832950322c8" providerId="ADAL" clId="{B7B18B73-D219-4EBE-A524-904DE9CC6239}" dt="2021-11-02T12:45:50.773" v="13"/>
          <ac:grpSpMkLst>
            <pc:docMk/>
            <pc:sldMasterMk cId="3518848400" sldId="2147483672"/>
            <ac:grpSpMk id="12" creationId="{EB3C945B-3B2F-4687-99C0-A25402E44CBB}"/>
          </ac:grpSpMkLst>
        </pc:grpChg>
        <pc:grpChg chg="mod">
          <ac:chgData name="Zaugg, Pascal" userId="de968a30-50a6-469a-a7bd-5832950322c8" providerId="ADAL" clId="{B7B18B73-D219-4EBE-A524-904DE9CC6239}" dt="2021-11-02T12:45:50.773" v="13"/>
          <ac:grpSpMkLst>
            <pc:docMk/>
            <pc:sldMasterMk cId="3518848400" sldId="2147483672"/>
            <ac:grpSpMk id="14" creationId="{D10F3328-10E5-4A78-A5C0-853C64AB0223}"/>
          </ac:grpSpMkLst>
        </pc:grpChg>
        <pc:picChg chg="add mod ord">
          <ac:chgData name="Zaugg, Pascal" userId="de968a30-50a6-469a-a7bd-5832950322c8" providerId="ADAL" clId="{B7B18B73-D219-4EBE-A524-904DE9CC6239}" dt="2021-11-02T12:48:05.019" v="32" actId="1076"/>
          <ac:picMkLst>
            <pc:docMk/>
            <pc:sldMasterMk cId="3518848400" sldId="2147483672"/>
            <ac:picMk id="11" creationId="{2F9B9FE3-B7A8-4113-81FB-0608731E7B70}"/>
          </ac:picMkLst>
        </pc:picChg>
        <pc:picChg chg="add mod">
          <ac:chgData name="Zaugg, Pascal" userId="de968a30-50a6-469a-a7bd-5832950322c8" providerId="ADAL" clId="{B7B18B73-D219-4EBE-A524-904DE9CC6239}" dt="2021-11-02T14:00:17.717" v="283" actId="1036"/>
          <ac:picMkLst>
            <pc:docMk/>
            <pc:sldMasterMk cId="3518848400" sldId="2147483672"/>
            <ac:picMk id="19" creationId="{B5CCFB20-EDDE-4287-A1BA-77A702EB2FFA}"/>
          </ac:picMkLst>
        </pc:picChg>
        <pc:sldLayoutChg chg="addSp delSp modSp mod">
          <pc:chgData name="Zaugg, Pascal" userId="de968a30-50a6-469a-a7bd-5832950322c8" providerId="ADAL" clId="{B7B18B73-D219-4EBE-A524-904DE9CC6239}" dt="2021-11-02T12:46:42.799" v="18" actId="21"/>
          <pc:sldLayoutMkLst>
            <pc:docMk/>
            <pc:sldMasterMk cId="3518848400" sldId="2147483672"/>
            <pc:sldLayoutMk cId="858092106" sldId="2147483673"/>
          </pc:sldLayoutMkLst>
          <pc:spChg chg="add del mod ord">
            <ac:chgData name="Zaugg, Pascal" userId="de968a30-50a6-469a-a7bd-5832950322c8" providerId="ADAL" clId="{B7B18B73-D219-4EBE-A524-904DE9CC6239}" dt="2021-11-02T12:46:42.799" v="18" actId="21"/>
            <ac:spMkLst>
              <pc:docMk/>
              <pc:sldMasterMk cId="3518848400" sldId="2147483672"/>
              <pc:sldLayoutMk cId="858092106" sldId="2147483673"/>
              <ac:spMk id="7" creationId="{3350F9E5-FC88-4AF5-882D-9765BA040B9A}"/>
            </ac:spMkLst>
          </pc:spChg>
        </pc:sldLayoutChg>
        <pc:sldLayoutChg chg="addSp delSp modSp mod">
          <pc:chgData name="Zaugg, Pascal" userId="de968a30-50a6-469a-a7bd-5832950322c8" providerId="ADAL" clId="{B7B18B73-D219-4EBE-A524-904DE9CC6239}" dt="2021-11-02T12:43:49.691" v="4" actId="21"/>
          <pc:sldLayoutMkLst>
            <pc:docMk/>
            <pc:sldMasterMk cId="3518848400" sldId="2147483672"/>
            <pc:sldLayoutMk cId="3537248999" sldId="2147483674"/>
          </pc:sldLayoutMkLst>
          <pc:spChg chg="add del mod">
            <ac:chgData name="Zaugg, Pascal" userId="de968a30-50a6-469a-a7bd-5832950322c8" providerId="ADAL" clId="{B7B18B73-D219-4EBE-A524-904DE9CC6239}" dt="2021-11-02T12:43:49.691" v="4" actId="21"/>
            <ac:spMkLst>
              <pc:docMk/>
              <pc:sldMasterMk cId="3518848400" sldId="2147483672"/>
              <pc:sldLayoutMk cId="3537248999" sldId="2147483674"/>
              <ac:spMk id="7" creationId="{14579982-0FB0-4312-9D0A-DC258BBCB4C7}"/>
            </ac:spMkLst>
          </pc:spChg>
          <pc:spChg chg="add del mod">
            <ac:chgData name="Zaugg, Pascal" userId="de968a30-50a6-469a-a7bd-5832950322c8" providerId="ADAL" clId="{B7B18B73-D219-4EBE-A524-904DE9CC6239}" dt="2021-11-02T12:43:49.691" v="4" actId="21"/>
            <ac:spMkLst>
              <pc:docMk/>
              <pc:sldMasterMk cId="3518848400" sldId="2147483672"/>
              <pc:sldLayoutMk cId="3537248999" sldId="2147483674"/>
              <ac:spMk id="8" creationId="{716BC0C6-E1CA-4F64-B73F-B379FCE05D1B}"/>
            </ac:spMkLst>
          </pc:spChg>
        </pc:sldLayoutChg>
      </pc:sldMasterChg>
    </pc:docChg>
  </pc:docChgLst>
  <pc:docChgLst>
    <pc:chgData name="Bollag, Jessica" userId="S::jessica.bollag@phbern.ch::556b442d-36a9-4fe0-9126-42da6d4cd36d" providerId="AD" clId="Web-{8D36760E-C1C8-47DF-9C54-72A4EDCCA84A}"/>
    <pc:docChg chg="modSld">
      <pc:chgData name="Bollag, Jessica" userId="S::jessica.bollag@phbern.ch::556b442d-36a9-4fe0-9126-42da6d4cd36d" providerId="AD" clId="Web-{8D36760E-C1C8-47DF-9C54-72A4EDCCA84A}" dt="2021-10-20T07:34:23.152" v="0" actId="20577"/>
      <pc:docMkLst>
        <pc:docMk/>
      </pc:docMkLst>
      <pc:sldChg chg="modSp">
        <pc:chgData name="Bollag, Jessica" userId="S::jessica.bollag@phbern.ch::556b442d-36a9-4fe0-9126-42da6d4cd36d" providerId="AD" clId="Web-{8D36760E-C1C8-47DF-9C54-72A4EDCCA84A}" dt="2021-10-20T07:34:23.152" v="0" actId="20577"/>
        <pc:sldMkLst>
          <pc:docMk/>
          <pc:sldMk cId="2575623858" sldId="259"/>
        </pc:sldMkLst>
        <pc:spChg chg="mod">
          <ac:chgData name="Bollag, Jessica" userId="S::jessica.bollag@phbern.ch::556b442d-36a9-4fe0-9126-42da6d4cd36d" providerId="AD" clId="Web-{8D36760E-C1C8-47DF-9C54-72A4EDCCA84A}" dt="2021-10-20T07:34:23.152" v="0" actId="20577"/>
          <ac:spMkLst>
            <pc:docMk/>
            <pc:sldMk cId="2575623858" sldId="259"/>
            <ac:spMk id="7" creationId="{81911030-2487-4E0F-9115-8C6D0F2683F6}"/>
          </ac:spMkLst>
        </pc:spChg>
      </pc:sldChg>
    </pc:docChg>
  </pc:docChgLst>
  <pc:docChgLst>
    <pc:chgData name="Bollag, Jessica" userId="S::jessica.bollag@phbern.ch::556b442d-36a9-4fe0-9126-42da6d4cd36d" providerId="AD" clId="Web-{4DEFA93E-9764-48EA-9362-8CF8ACA7B0D7}"/>
    <pc:docChg chg="modSld">
      <pc:chgData name="Bollag, Jessica" userId="S::jessica.bollag@phbern.ch::556b442d-36a9-4fe0-9126-42da6d4cd36d" providerId="AD" clId="Web-{4DEFA93E-9764-48EA-9362-8CF8ACA7B0D7}" dt="2021-11-01T12:31:20.275" v="10"/>
      <pc:docMkLst>
        <pc:docMk/>
      </pc:docMkLst>
      <pc:sldChg chg="modSp addCm">
        <pc:chgData name="Bollag, Jessica" userId="S::jessica.bollag@phbern.ch::556b442d-36a9-4fe0-9126-42da6d4cd36d" providerId="AD" clId="Web-{4DEFA93E-9764-48EA-9362-8CF8ACA7B0D7}" dt="2021-11-01T12:31:20.275" v="10"/>
        <pc:sldMkLst>
          <pc:docMk/>
          <pc:sldMk cId="1676758372" sldId="271"/>
        </pc:sldMkLst>
        <pc:spChg chg="mod">
          <ac:chgData name="Bollag, Jessica" userId="S::jessica.bollag@phbern.ch::556b442d-36a9-4fe0-9126-42da6d4cd36d" providerId="AD" clId="Web-{4DEFA93E-9764-48EA-9362-8CF8ACA7B0D7}" dt="2021-11-01T12:29:33.960" v="9" actId="20577"/>
          <ac:spMkLst>
            <pc:docMk/>
            <pc:sldMk cId="1676758372" sldId="271"/>
            <ac:spMk id="7" creationId="{81911030-2487-4E0F-9115-8C6D0F2683F6}"/>
          </ac:spMkLst>
        </pc:spChg>
      </pc:sldChg>
    </pc:docChg>
  </pc:docChgLst>
  <pc:docChgLst>
    <pc:chgData name="Heierle, Daniela" userId="S::daniela.heierle@phbern.ch::18383b7c-7d70-4c73-b6a9-7d6faaf1036a" providerId="AD" clId="Web-{D1DF1496-57F2-4999-9BFA-9027A5F5C173}"/>
    <pc:docChg chg="modSld">
      <pc:chgData name="Heierle, Daniela" userId="S::daniela.heierle@phbern.ch::18383b7c-7d70-4c73-b6a9-7d6faaf1036a" providerId="AD" clId="Web-{D1DF1496-57F2-4999-9BFA-9027A5F5C173}" dt="2021-10-19T09:29:07.532" v="95" actId="20577"/>
      <pc:docMkLst>
        <pc:docMk/>
      </pc:docMkLst>
      <pc:sldChg chg="modSp">
        <pc:chgData name="Heierle, Daniela" userId="S::daniela.heierle@phbern.ch::18383b7c-7d70-4c73-b6a9-7d6faaf1036a" providerId="AD" clId="Web-{D1DF1496-57F2-4999-9BFA-9027A5F5C173}" dt="2021-10-19T09:17:16.743" v="22" actId="20577"/>
        <pc:sldMkLst>
          <pc:docMk/>
          <pc:sldMk cId="2575623858" sldId="259"/>
        </pc:sldMkLst>
        <pc:spChg chg="mod">
          <ac:chgData name="Heierle, Daniela" userId="S::daniela.heierle@phbern.ch::18383b7c-7d70-4c73-b6a9-7d6faaf1036a" providerId="AD" clId="Web-{D1DF1496-57F2-4999-9BFA-9027A5F5C173}" dt="2021-10-19T09:17:16.743" v="22" actId="20577"/>
          <ac:spMkLst>
            <pc:docMk/>
            <pc:sldMk cId="2575623858" sldId="259"/>
            <ac:spMk id="7" creationId="{81911030-2487-4E0F-9115-8C6D0F2683F6}"/>
          </ac:spMkLst>
        </pc:spChg>
      </pc:sldChg>
      <pc:sldChg chg="modSp">
        <pc:chgData name="Heierle, Daniela" userId="S::daniela.heierle@phbern.ch::18383b7c-7d70-4c73-b6a9-7d6faaf1036a" providerId="AD" clId="Web-{D1DF1496-57F2-4999-9BFA-9027A5F5C173}" dt="2021-10-19T09:19:35.626" v="34" actId="20577"/>
        <pc:sldMkLst>
          <pc:docMk/>
          <pc:sldMk cId="2893318666" sldId="264"/>
        </pc:sldMkLst>
        <pc:spChg chg="mod">
          <ac:chgData name="Heierle, Daniela" userId="S::daniela.heierle@phbern.ch::18383b7c-7d70-4c73-b6a9-7d6faaf1036a" providerId="AD" clId="Web-{D1DF1496-57F2-4999-9BFA-9027A5F5C173}" dt="2021-10-19T09:19:35.626" v="34" actId="20577"/>
          <ac:spMkLst>
            <pc:docMk/>
            <pc:sldMk cId="2893318666" sldId="264"/>
            <ac:spMk id="7" creationId="{81911030-2487-4E0F-9115-8C6D0F2683F6}"/>
          </ac:spMkLst>
        </pc:spChg>
      </pc:sldChg>
      <pc:sldChg chg="modSp">
        <pc:chgData name="Heierle, Daniela" userId="S::daniela.heierle@phbern.ch::18383b7c-7d70-4c73-b6a9-7d6faaf1036a" providerId="AD" clId="Web-{D1DF1496-57F2-4999-9BFA-9027A5F5C173}" dt="2021-10-19T09:20:13.753" v="37" actId="20577"/>
        <pc:sldMkLst>
          <pc:docMk/>
          <pc:sldMk cId="243722658" sldId="266"/>
        </pc:sldMkLst>
        <pc:spChg chg="mod">
          <ac:chgData name="Heierle, Daniela" userId="S::daniela.heierle@phbern.ch::18383b7c-7d70-4c73-b6a9-7d6faaf1036a" providerId="AD" clId="Web-{D1DF1496-57F2-4999-9BFA-9027A5F5C173}" dt="2021-10-19T09:20:13.753" v="37" actId="20577"/>
          <ac:spMkLst>
            <pc:docMk/>
            <pc:sldMk cId="243722658" sldId="266"/>
            <ac:spMk id="7" creationId="{81911030-2487-4E0F-9115-8C6D0F2683F6}"/>
          </ac:spMkLst>
        </pc:spChg>
      </pc:sldChg>
      <pc:sldChg chg="modSp">
        <pc:chgData name="Heierle, Daniela" userId="S::daniela.heierle@phbern.ch::18383b7c-7d70-4c73-b6a9-7d6faaf1036a" providerId="AD" clId="Web-{D1DF1496-57F2-4999-9BFA-9027A5F5C173}" dt="2021-10-19T09:20:34.832" v="40" actId="20577"/>
        <pc:sldMkLst>
          <pc:docMk/>
          <pc:sldMk cId="1517430444" sldId="267"/>
        </pc:sldMkLst>
        <pc:spChg chg="mod">
          <ac:chgData name="Heierle, Daniela" userId="S::daniela.heierle@phbern.ch::18383b7c-7d70-4c73-b6a9-7d6faaf1036a" providerId="AD" clId="Web-{D1DF1496-57F2-4999-9BFA-9027A5F5C173}" dt="2021-10-19T09:20:34.832" v="40" actId="20577"/>
          <ac:spMkLst>
            <pc:docMk/>
            <pc:sldMk cId="1517430444" sldId="267"/>
            <ac:spMk id="7" creationId="{81911030-2487-4E0F-9115-8C6D0F2683F6}"/>
          </ac:spMkLst>
        </pc:spChg>
      </pc:sldChg>
      <pc:sldChg chg="modSp addCm">
        <pc:chgData name="Heierle, Daniela" userId="S::daniela.heierle@phbern.ch::18383b7c-7d70-4c73-b6a9-7d6faaf1036a" providerId="AD" clId="Web-{D1DF1496-57F2-4999-9BFA-9027A5F5C173}" dt="2021-10-19T09:21:36.663" v="45"/>
        <pc:sldMkLst>
          <pc:docMk/>
          <pc:sldMk cId="1845312003" sldId="268"/>
        </pc:sldMkLst>
        <pc:spChg chg="mod">
          <ac:chgData name="Heierle, Daniela" userId="S::daniela.heierle@phbern.ch::18383b7c-7d70-4c73-b6a9-7d6faaf1036a" providerId="AD" clId="Web-{D1DF1496-57F2-4999-9BFA-9027A5F5C173}" dt="2021-10-19T09:20:54.677" v="44" actId="20577"/>
          <ac:spMkLst>
            <pc:docMk/>
            <pc:sldMk cId="1845312003" sldId="268"/>
            <ac:spMk id="7" creationId="{81911030-2487-4E0F-9115-8C6D0F2683F6}"/>
          </ac:spMkLst>
        </pc:spChg>
      </pc:sldChg>
      <pc:sldChg chg="addCm">
        <pc:chgData name="Heierle, Daniela" userId="S::daniela.heierle@phbern.ch::18383b7c-7d70-4c73-b6a9-7d6faaf1036a" providerId="AD" clId="Web-{D1DF1496-57F2-4999-9BFA-9027A5F5C173}" dt="2021-10-19T09:26:11.194" v="46"/>
        <pc:sldMkLst>
          <pc:docMk/>
          <pc:sldMk cId="4095875012" sldId="274"/>
        </pc:sldMkLst>
      </pc:sldChg>
      <pc:sldChg chg="modSp">
        <pc:chgData name="Heierle, Daniela" userId="S::daniela.heierle@phbern.ch::18383b7c-7d70-4c73-b6a9-7d6faaf1036a" providerId="AD" clId="Web-{D1DF1496-57F2-4999-9BFA-9027A5F5C173}" dt="2021-10-19T09:29:07.532" v="95" actId="20577"/>
        <pc:sldMkLst>
          <pc:docMk/>
          <pc:sldMk cId="449972177" sldId="279"/>
        </pc:sldMkLst>
        <pc:spChg chg="mod">
          <ac:chgData name="Heierle, Daniela" userId="S::daniela.heierle@phbern.ch::18383b7c-7d70-4c73-b6a9-7d6faaf1036a" providerId="AD" clId="Web-{D1DF1496-57F2-4999-9BFA-9027A5F5C173}" dt="2021-10-19T09:29:07.532" v="95" actId="20577"/>
          <ac:spMkLst>
            <pc:docMk/>
            <pc:sldMk cId="449972177" sldId="279"/>
            <ac:spMk id="7" creationId="{81911030-2487-4E0F-9115-8C6D0F2683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73DFD-72CA-4176-8A84-22B746761BF7}" type="datetimeFigureOut">
              <a:rPr lang="de-CH" smtClean="0"/>
              <a:t>13.03.25</a:t>
            </a:fld>
            <a:endParaRPr lang="de-CH"/>
          </a:p>
        </p:txBody>
      </p:sp>
      <p:sp>
        <p:nvSpPr>
          <p:cNvPr id="4" name="Folienbildplatzhalter 3"/>
          <p:cNvSpPr>
            <a:spLocks noGrp="1" noRot="1" noChangeAspect="1"/>
          </p:cNvSpPr>
          <p:nvPr>
            <p:ph type="sldImg" idx="2"/>
          </p:nvPr>
        </p:nvSpPr>
        <p:spPr>
          <a:xfrm>
            <a:off x="1254125" y="1143000"/>
            <a:ext cx="434975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D43F4-11AF-472C-A159-CF21EB111DF7}" type="slidenum">
              <a:rPr lang="de-CH" smtClean="0"/>
              <a:t>‹Nr.›</a:t>
            </a:fld>
            <a:endParaRPr lang="de-CH"/>
          </a:p>
        </p:txBody>
      </p:sp>
    </p:spTree>
    <p:extLst>
      <p:ext uri="{BB962C8B-B14F-4D97-AF65-F5344CB8AC3E}">
        <p14:creationId xmlns:p14="http://schemas.microsoft.com/office/powerpoint/2010/main" val="1159716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99574" y="618599"/>
            <a:ext cx="4528503" cy="1315944"/>
          </a:xfrm>
        </p:spPr>
        <p:txBody>
          <a:bodyPr anchor="b"/>
          <a:lstStyle>
            <a:lvl1pPr algn="ctr">
              <a:defRPr sz="3307"/>
            </a:lvl1pPr>
          </a:lstStyle>
          <a:p>
            <a:r>
              <a:rPr lang="de-DE"/>
              <a:t>Mastertitelformat bearbeiten</a:t>
            </a:r>
            <a:endParaRPr lang="en-US"/>
          </a:p>
        </p:txBody>
      </p:sp>
      <p:sp>
        <p:nvSpPr>
          <p:cNvPr id="3" name="Subtitle 2"/>
          <p:cNvSpPr>
            <a:spLocks noGrp="1"/>
          </p:cNvSpPr>
          <p:nvPr>
            <p:ph type="subTitle" idx="1"/>
          </p:nvPr>
        </p:nvSpPr>
        <p:spPr>
          <a:xfrm>
            <a:off x="665956" y="1985290"/>
            <a:ext cx="3995738" cy="912586"/>
          </a:xfrm>
        </p:spPr>
        <p:txBody>
          <a:bodyPr/>
          <a:lstStyle>
            <a:lvl1pPr marL="0" indent="0" algn="ctr">
              <a:buNone/>
              <a:defRPr sz="1323"/>
            </a:lvl1pPr>
            <a:lvl2pPr marL="252009" indent="0" algn="ctr">
              <a:buNone/>
              <a:defRPr sz="1102"/>
            </a:lvl2pPr>
            <a:lvl3pPr marL="504017" indent="0" algn="ctr">
              <a:buNone/>
              <a:defRPr sz="992"/>
            </a:lvl3pPr>
            <a:lvl4pPr marL="756026" indent="0" algn="ctr">
              <a:buNone/>
              <a:defRPr sz="882"/>
            </a:lvl4pPr>
            <a:lvl5pPr marL="1008035" indent="0" algn="ctr">
              <a:buNone/>
              <a:defRPr sz="882"/>
            </a:lvl5pPr>
            <a:lvl6pPr marL="1260043" indent="0" algn="ctr">
              <a:buNone/>
              <a:defRPr sz="882"/>
            </a:lvl6pPr>
            <a:lvl7pPr marL="1512052" indent="0" algn="ctr">
              <a:buNone/>
              <a:defRPr sz="882"/>
            </a:lvl7pPr>
            <a:lvl8pPr marL="1764060" indent="0" algn="ctr">
              <a:buNone/>
              <a:defRPr sz="882"/>
            </a:lvl8pPr>
            <a:lvl9pPr marL="2016069" indent="0" algn="ctr">
              <a:buNone/>
              <a:defRPr sz="882"/>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1DE475B8-82B4-466D-97B0-4B8472976024}" type="datetimeFigureOut">
              <a:rPr lang="de-CH" smtClean="0"/>
              <a:t>13.03.25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85809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DE475B8-82B4-466D-97B0-4B8472976024}" type="datetimeFigureOut">
              <a:rPr lang="de-CH" smtClean="0"/>
              <a:t>13.03.25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10644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201241"/>
            <a:ext cx="1148775" cy="32032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366276" y="201241"/>
            <a:ext cx="3379728" cy="32032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DE475B8-82B4-466D-97B0-4B8472976024}" type="datetimeFigureOut">
              <a:rPr lang="de-CH" smtClean="0"/>
              <a:t>13.03.25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22269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DE475B8-82B4-466D-97B0-4B8472976024}" type="datetimeFigureOut">
              <a:rPr lang="de-CH" smtClean="0"/>
              <a:t>13.03.25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353724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63501" y="942336"/>
            <a:ext cx="4595098" cy="1572307"/>
          </a:xfrm>
        </p:spPr>
        <p:txBody>
          <a:bodyPr anchor="b"/>
          <a:lstStyle>
            <a:lvl1pPr>
              <a:defRPr sz="3307"/>
            </a:lvl1pPr>
          </a:lstStyle>
          <a:p>
            <a:r>
              <a:rPr lang="de-DE"/>
              <a:t>Mastertitelformat bearbeiten</a:t>
            </a:r>
            <a:endParaRPr lang="en-US"/>
          </a:p>
        </p:txBody>
      </p:sp>
      <p:sp>
        <p:nvSpPr>
          <p:cNvPr id="3" name="Text Placeholder 2"/>
          <p:cNvSpPr>
            <a:spLocks noGrp="1"/>
          </p:cNvSpPr>
          <p:nvPr>
            <p:ph type="body" idx="1"/>
          </p:nvPr>
        </p:nvSpPr>
        <p:spPr>
          <a:xfrm>
            <a:off x="363501" y="2529518"/>
            <a:ext cx="4595098" cy="826839"/>
          </a:xfrm>
        </p:spPr>
        <p:txBody>
          <a:bodyPr/>
          <a:lstStyle>
            <a:lvl1pPr marL="0" indent="0">
              <a:buNone/>
              <a:defRPr sz="1323">
                <a:solidFill>
                  <a:schemeClr val="tx1"/>
                </a:solidFill>
              </a:defRPr>
            </a:lvl1pPr>
            <a:lvl2pPr marL="252009" indent="0">
              <a:buNone/>
              <a:defRPr sz="1102">
                <a:solidFill>
                  <a:schemeClr val="tx1">
                    <a:tint val="75000"/>
                  </a:schemeClr>
                </a:solidFill>
              </a:defRPr>
            </a:lvl2pPr>
            <a:lvl3pPr marL="504017" indent="0">
              <a:buNone/>
              <a:defRPr sz="992">
                <a:solidFill>
                  <a:schemeClr val="tx1">
                    <a:tint val="75000"/>
                  </a:schemeClr>
                </a:solidFill>
              </a:defRPr>
            </a:lvl3pPr>
            <a:lvl4pPr marL="756026" indent="0">
              <a:buNone/>
              <a:defRPr sz="882">
                <a:solidFill>
                  <a:schemeClr val="tx1">
                    <a:tint val="75000"/>
                  </a:schemeClr>
                </a:solidFill>
              </a:defRPr>
            </a:lvl4pPr>
            <a:lvl5pPr marL="1008035" indent="0">
              <a:buNone/>
              <a:defRPr sz="882">
                <a:solidFill>
                  <a:schemeClr val="tx1">
                    <a:tint val="75000"/>
                  </a:schemeClr>
                </a:solidFill>
              </a:defRPr>
            </a:lvl5pPr>
            <a:lvl6pPr marL="1260043" indent="0">
              <a:buNone/>
              <a:defRPr sz="882">
                <a:solidFill>
                  <a:schemeClr val="tx1">
                    <a:tint val="75000"/>
                  </a:schemeClr>
                </a:solidFill>
              </a:defRPr>
            </a:lvl6pPr>
            <a:lvl7pPr marL="1512052" indent="0">
              <a:buNone/>
              <a:defRPr sz="882">
                <a:solidFill>
                  <a:schemeClr val="tx1">
                    <a:tint val="75000"/>
                  </a:schemeClr>
                </a:solidFill>
              </a:defRPr>
            </a:lvl7pPr>
            <a:lvl8pPr marL="1764060" indent="0">
              <a:buNone/>
              <a:defRPr sz="882">
                <a:solidFill>
                  <a:schemeClr val="tx1">
                    <a:tint val="75000"/>
                  </a:schemeClr>
                </a:solidFill>
              </a:defRPr>
            </a:lvl8pPr>
            <a:lvl9pPr marL="2016069" indent="0">
              <a:buNone/>
              <a:defRPr sz="882">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DE475B8-82B4-466D-97B0-4B8472976024}" type="datetimeFigureOut">
              <a:rPr lang="de-CH" smtClean="0"/>
              <a:t>13.03.25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156898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366276" y="1006207"/>
            <a:ext cx="2264251" cy="23982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2697123" y="1006207"/>
            <a:ext cx="2264251" cy="23982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1DE475B8-82B4-466D-97B0-4B8472976024}" type="datetimeFigureOut">
              <a:rPr lang="de-CH" smtClean="0"/>
              <a:t>13.03.25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278380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66970" y="201242"/>
            <a:ext cx="4595098" cy="730594"/>
          </a:xfrm>
        </p:spPr>
        <p:txBody>
          <a:bodyPr/>
          <a:lstStyle/>
          <a:p>
            <a:r>
              <a:rPr lang="de-DE"/>
              <a:t>Mastertitelformat bearbeiten</a:t>
            </a:r>
            <a:endParaRPr lang="en-US"/>
          </a:p>
        </p:txBody>
      </p:sp>
      <p:sp>
        <p:nvSpPr>
          <p:cNvPr id="3" name="Text Placeholder 2"/>
          <p:cNvSpPr>
            <a:spLocks noGrp="1"/>
          </p:cNvSpPr>
          <p:nvPr>
            <p:ph type="body" idx="1"/>
          </p:nvPr>
        </p:nvSpPr>
        <p:spPr>
          <a:xfrm>
            <a:off x="366971" y="926586"/>
            <a:ext cx="2253845" cy="454105"/>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de-DE"/>
              <a:t>Mastertextformat bearbeiten</a:t>
            </a:r>
          </a:p>
        </p:txBody>
      </p:sp>
      <p:sp>
        <p:nvSpPr>
          <p:cNvPr id="4" name="Content Placeholder 3"/>
          <p:cNvSpPr>
            <a:spLocks noGrp="1"/>
          </p:cNvSpPr>
          <p:nvPr>
            <p:ph sz="half" idx="2"/>
          </p:nvPr>
        </p:nvSpPr>
        <p:spPr>
          <a:xfrm>
            <a:off x="366971" y="1380691"/>
            <a:ext cx="2253845" cy="20307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2697123" y="926586"/>
            <a:ext cx="2264945" cy="454105"/>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de-DE"/>
              <a:t>Mastertextformat bearbeiten</a:t>
            </a:r>
          </a:p>
        </p:txBody>
      </p:sp>
      <p:sp>
        <p:nvSpPr>
          <p:cNvPr id="6" name="Content Placeholder 5"/>
          <p:cNvSpPr>
            <a:spLocks noGrp="1"/>
          </p:cNvSpPr>
          <p:nvPr>
            <p:ph sz="quarter" idx="4"/>
          </p:nvPr>
        </p:nvSpPr>
        <p:spPr>
          <a:xfrm>
            <a:off x="2697123" y="1380691"/>
            <a:ext cx="2264945" cy="20307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1DE475B8-82B4-466D-97B0-4B8472976024}" type="datetimeFigureOut">
              <a:rPr lang="de-CH" smtClean="0"/>
              <a:t>13.03.25</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246228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1DE475B8-82B4-466D-97B0-4B8472976024}" type="datetimeFigureOut">
              <a:rPr lang="de-CH" smtClean="0"/>
              <a:t>13.03.25</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3234474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475B8-82B4-466D-97B0-4B8472976024}" type="datetimeFigureOut">
              <a:rPr lang="de-CH" smtClean="0"/>
              <a:t>13.03.25</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374579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66970" y="251989"/>
            <a:ext cx="1718306" cy="881962"/>
          </a:xfrm>
        </p:spPr>
        <p:txBody>
          <a:bodyPr anchor="b"/>
          <a:lstStyle>
            <a:lvl1pPr>
              <a:defRPr sz="1764"/>
            </a:lvl1pPr>
          </a:lstStyle>
          <a:p>
            <a:r>
              <a:rPr lang="de-DE"/>
              <a:t>Mastertitelformat bearbeiten</a:t>
            </a:r>
            <a:endParaRPr lang="en-US"/>
          </a:p>
        </p:txBody>
      </p:sp>
      <p:sp>
        <p:nvSpPr>
          <p:cNvPr id="3" name="Content Placeholder 2"/>
          <p:cNvSpPr>
            <a:spLocks noGrp="1"/>
          </p:cNvSpPr>
          <p:nvPr>
            <p:ph idx="1"/>
          </p:nvPr>
        </p:nvSpPr>
        <p:spPr>
          <a:xfrm>
            <a:off x="2264945" y="544227"/>
            <a:ext cx="2697123" cy="2686135"/>
          </a:xfrm>
        </p:spPr>
        <p:txBody>
          <a:bodyPr/>
          <a:lstStyle>
            <a:lvl1pPr>
              <a:defRPr sz="1764"/>
            </a:lvl1pPr>
            <a:lvl2pPr>
              <a:defRPr sz="1543"/>
            </a:lvl2pPr>
            <a:lvl3pPr>
              <a:defRPr sz="1323"/>
            </a:lvl3pPr>
            <a:lvl4pPr>
              <a:defRPr sz="1102"/>
            </a:lvl4pPr>
            <a:lvl5pPr>
              <a:defRPr sz="1102"/>
            </a:lvl5pPr>
            <a:lvl6pPr>
              <a:defRPr sz="1102"/>
            </a:lvl6pPr>
            <a:lvl7pPr>
              <a:defRPr sz="1102"/>
            </a:lvl7pPr>
            <a:lvl8pPr>
              <a:defRPr sz="1102"/>
            </a:lvl8pPr>
            <a:lvl9pPr>
              <a:defRPr sz="1102"/>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366970" y="1133952"/>
            <a:ext cx="1718306" cy="2100785"/>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de-DE"/>
              <a:t>Mastertextformat bearbeiten</a:t>
            </a:r>
          </a:p>
        </p:txBody>
      </p:sp>
      <p:sp>
        <p:nvSpPr>
          <p:cNvPr id="5" name="Date Placeholder 4"/>
          <p:cNvSpPr>
            <a:spLocks noGrp="1"/>
          </p:cNvSpPr>
          <p:nvPr>
            <p:ph type="dt" sz="half" idx="10"/>
          </p:nvPr>
        </p:nvSpPr>
        <p:spPr/>
        <p:txBody>
          <a:bodyPr/>
          <a:lstStyle/>
          <a:p>
            <a:fld id="{1DE475B8-82B4-466D-97B0-4B8472976024}" type="datetimeFigureOut">
              <a:rPr lang="de-CH" smtClean="0"/>
              <a:t>13.03.25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209375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66970" y="251989"/>
            <a:ext cx="1718306" cy="881962"/>
          </a:xfrm>
        </p:spPr>
        <p:txBody>
          <a:bodyPr anchor="b"/>
          <a:lstStyle>
            <a:lvl1pPr>
              <a:defRPr sz="1764"/>
            </a:lvl1pPr>
          </a:lstStyle>
          <a:p>
            <a:r>
              <a:rPr lang="de-DE"/>
              <a:t>Mastertitelformat bearbeiten</a:t>
            </a:r>
            <a:endParaRPr lang="en-US"/>
          </a:p>
        </p:txBody>
      </p:sp>
      <p:sp>
        <p:nvSpPr>
          <p:cNvPr id="3" name="Picture Placeholder 2"/>
          <p:cNvSpPr>
            <a:spLocks noGrp="1" noChangeAspect="1"/>
          </p:cNvSpPr>
          <p:nvPr>
            <p:ph type="pic" idx="1"/>
          </p:nvPr>
        </p:nvSpPr>
        <p:spPr>
          <a:xfrm>
            <a:off x="2264945" y="544227"/>
            <a:ext cx="2697123" cy="2686135"/>
          </a:xfrm>
        </p:spPr>
        <p:txBody>
          <a:bodyPr anchor="t"/>
          <a:lstStyle>
            <a:lvl1pPr marL="0" indent="0">
              <a:buNone/>
              <a:defRPr sz="1764"/>
            </a:lvl1pPr>
            <a:lvl2pPr marL="252009" indent="0">
              <a:buNone/>
              <a:defRPr sz="1543"/>
            </a:lvl2pPr>
            <a:lvl3pPr marL="504017" indent="0">
              <a:buNone/>
              <a:defRPr sz="1323"/>
            </a:lvl3pPr>
            <a:lvl4pPr marL="756026" indent="0">
              <a:buNone/>
              <a:defRPr sz="1102"/>
            </a:lvl4pPr>
            <a:lvl5pPr marL="1008035" indent="0">
              <a:buNone/>
              <a:defRPr sz="1102"/>
            </a:lvl5pPr>
            <a:lvl6pPr marL="1260043" indent="0">
              <a:buNone/>
              <a:defRPr sz="1102"/>
            </a:lvl6pPr>
            <a:lvl7pPr marL="1512052" indent="0">
              <a:buNone/>
              <a:defRPr sz="1102"/>
            </a:lvl7pPr>
            <a:lvl8pPr marL="1764060" indent="0">
              <a:buNone/>
              <a:defRPr sz="1102"/>
            </a:lvl8pPr>
            <a:lvl9pPr marL="2016069" indent="0">
              <a:buNone/>
              <a:defRPr sz="1102"/>
            </a:lvl9pPr>
          </a:lstStyle>
          <a:p>
            <a:r>
              <a:rPr lang="de-DE"/>
              <a:t>Bild durch Klicken auf Symbol hinzufügen</a:t>
            </a:r>
            <a:endParaRPr lang="en-US"/>
          </a:p>
        </p:txBody>
      </p:sp>
      <p:sp>
        <p:nvSpPr>
          <p:cNvPr id="4" name="Text Placeholder 3"/>
          <p:cNvSpPr>
            <a:spLocks noGrp="1"/>
          </p:cNvSpPr>
          <p:nvPr>
            <p:ph type="body" sz="half" idx="2"/>
          </p:nvPr>
        </p:nvSpPr>
        <p:spPr>
          <a:xfrm>
            <a:off x="366970" y="1133952"/>
            <a:ext cx="1718306" cy="2100785"/>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de-DE"/>
              <a:t>Mastertextformat bearbeiten</a:t>
            </a:r>
          </a:p>
        </p:txBody>
      </p:sp>
      <p:sp>
        <p:nvSpPr>
          <p:cNvPr id="5" name="Date Placeholder 4"/>
          <p:cNvSpPr>
            <a:spLocks noGrp="1"/>
          </p:cNvSpPr>
          <p:nvPr>
            <p:ph type="dt" sz="half" idx="10"/>
          </p:nvPr>
        </p:nvSpPr>
        <p:spPr/>
        <p:txBody>
          <a:bodyPr/>
          <a:lstStyle/>
          <a:p>
            <a:fld id="{1DE475B8-82B4-466D-97B0-4B8472976024}" type="datetimeFigureOut">
              <a:rPr lang="de-CH" smtClean="0"/>
              <a:t>13.03.25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0C89C4CA-A544-4B0A-8BB6-505E8EA89AE9}" type="slidenum">
              <a:rPr lang="de-CH" smtClean="0"/>
              <a:t>‹Nr.›</a:t>
            </a:fld>
            <a:endParaRPr lang="de-CH"/>
          </a:p>
        </p:txBody>
      </p:sp>
    </p:spTree>
    <p:extLst>
      <p:ext uri="{BB962C8B-B14F-4D97-AF65-F5344CB8AC3E}">
        <p14:creationId xmlns:p14="http://schemas.microsoft.com/office/powerpoint/2010/main" val="252505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creativecommons.org/licenses/by-sa/4.0/"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201242"/>
            <a:ext cx="4595098" cy="730594"/>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366276" y="1006207"/>
            <a:ext cx="4595098" cy="239827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366276" y="3503351"/>
            <a:ext cx="1198721" cy="201241"/>
          </a:xfrm>
          <a:prstGeom prst="rect">
            <a:avLst/>
          </a:prstGeom>
        </p:spPr>
        <p:txBody>
          <a:bodyPr vert="horz" lIns="91440" tIns="45720" rIns="91440" bIns="45720" rtlCol="0" anchor="ctr"/>
          <a:lstStyle>
            <a:lvl1pPr algn="l">
              <a:defRPr sz="661">
                <a:solidFill>
                  <a:schemeClr val="tx1">
                    <a:tint val="75000"/>
                  </a:schemeClr>
                </a:solidFill>
              </a:defRPr>
            </a:lvl1pPr>
          </a:lstStyle>
          <a:p>
            <a:fld id="{1DE475B8-82B4-466D-97B0-4B8472976024}" type="datetimeFigureOut">
              <a:rPr lang="de-CH" smtClean="0"/>
              <a:t>13.03.25</a:t>
            </a:fld>
            <a:endParaRPr lang="de-CH"/>
          </a:p>
        </p:txBody>
      </p:sp>
      <p:sp>
        <p:nvSpPr>
          <p:cNvPr id="5" name="Footer Placeholder 4"/>
          <p:cNvSpPr>
            <a:spLocks noGrp="1"/>
          </p:cNvSpPr>
          <p:nvPr>
            <p:ph type="ftr" sz="quarter" idx="3"/>
          </p:nvPr>
        </p:nvSpPr>
        <p:spPr>
          <a:xfrm>
            <a:off x="1764784" y="3503351"/>
            <a:ext cx="1798082" cy="201241"/>
          </a:xfrm>
          <a:prstGeom prst="rect">
            <a:avLst/>
          </a:prstGeom>
        </p:spPr>
        <p:txBody>
          <a:bodyPr vert="horz" lIns="91440" tIns="45720" rIns="91440" bIns="45720" rtlCol="0" anchor="ctr"/>
          <a:lstStyle>
            <a:lvl1pPr algn="ctr">
              <a:defRPr sz="661">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3762653" y="3503351"/>
            <a:ext cx="1198721" cy="201241"/>
          </a:xfrm>
          <a:prstGeom prst="rect">
            <a:avLst/>
          </a:prstGeom>
        </p:spPr>
        <p:txBody>
          <a:bodyPr vert="horz" lIns="91440" tIns="45720" rIns="91440" bIns="45720" rtlCol="0" anchor="ctr"/>
          <a:lstStyle>
            <a:lvl1pPr algn="r">
              <a:defRPr sz="661">
                <a:solidFill>
                  <a:schemeClr val="tx1">
                    <a:tint val="75000"/>
                  </a:schemeClr>
                </a:solidFill>
              </a:defRPr>
            </a:lvl1pPr>
          </a:lstStyle>
          <a:p>
            <a:fld id="{0C89C4CA-A544-4B0A-8BB6-505E8EA89AE9}" type="slidenum">
              <a:rPr lang="de-CH" smtClean="0"/>
              <a:t>‹Nr.›</a:t>
            </a:fld>
            <a:endParaRPr lang="de-CH"/>
          </a:p>
        </p:txBody>
      </p:sp>
      <p:sp>
        <p:nvSpPr>
          <p:cNvPr id="7" name="Textfeld 6">
            <a:extLst>
              <a:ext uri="{FF2B5EF4-FFF2-40B4-BE49-F238E27FC236}">
                <a16:creationId xmlns:a16="http://schemas.microsoft.com/office/drawing/2014/main" id="{979BF218-EDD3-4000-8305-1F6F4C2B2FE3}"/>
              </a:ext>
            </a:extLst>
          </p:cNvPr>
          <p:cNvSpPr txBox="1"/>
          <p:nvPr userDrawn="1"/>
        </p:nvSpPr>
        <p:spPr>
          <a:xfrm>
            <a:off x="184959" y="180000"/>
            <a:ext cx="4968000" cy="3420000"/>
          </a:xfrm>
          <a:custGeom>
            <a:avLst/>
            <a:gdLst>
              <a:gd name="connsiteX0" fmla="*/ 0 w 4968000"/>
              <a:gd name="connsiteY0" fmla="*/ 0 h 3420000"/>
              <a:gd name="connsiteX1" fmla="*/ 571320 w 4968000"/>
              <a:gd name="connsiteY1" fmla="*/ 0 h 3420000"/>
              <a:gd name="connsiteX2" fmla="*/ 1043280 w 4968000"/>
              <a:gd name="connsiteY2" fmla="*/ 0 h 3420000"/>
              <a:gd name="connsiteX3" fmla="*/ 1763640 w 4968000"/>
              <a:gd name="connsiteY3" fmla="*/ 0 h 3420000"/>
              <a:gd name="connsiteX4" fmla="*/ 2334960 w 4968000"/>
              <a:gd name="connsiteY4" fmla="*/ 0 h 3420000"/>
              <a:gd name="connsiteX5" fmla="*/ 2906280 w 4968000"/>
              <a:gd name="connsiteY5" fmla="*/ 0 h 3420000"/>
              <a:gd name="connsiteX6" fmla="*/ 3626640 w 4968000"/>
              <a:gd name="connsiteY6" fmla="*/ 0 h 3420000"/>
              <a:gd name="connsiteX7" fmla="*/ 4148280 w 4968000"/>
              <a:gd name="connsiteY7" fmla="*/ 0 h 3420000"/>
              <a:gd name="connsiteX8" fmla="*/ 4968000 w 4968000"/>
              <a:gd name="connsiteY8" fmla="*/ 0 h 3420000"/>
              <a:gd name="connsiteX9" fmla="*/ 4968000 w 4968000"/>
              <a:gd name="connsiteY9" fmla="*/ 752400 h 3420000"/>
              <a:gd name="connsiteX10" fmla="*/ 4968000 w 4968000"/>
              <a:gd name="connsiteY10" fmla="*/ 1368000 h 3420000"/>
              <a:gd name="connsiteX11" fmla="*/ 4968000 w 4968000"/>
              <a:gd name="connsiteY11" fmla="*/ 2052000 h 3420000"/>
              <a:gd name="connsiteX12" fmla="*/ 4968000 w 4968000"/>
              <a:gd name="connsiteY12" fmla="*/ 2770200 h 3420000"/>
              <a:gd name="connsiteX13" fmla="*/ 4968000 w 4968000"/>
              <a:gd name="connsiteY13" fmla="*/ 3420000 h 3420000"/>
              <a:gd name="connsiteX14" fmla="*/ 4347000 w 4968000"/>
              <a:gd name="connsiteY14" fmla="*/ 3420000 h 3420000"/>
              <a:gd name="connsiteX15" fmla="*/ 3825360 w 4968000"/>
              <a:gd name="connsiteY15" fmla="*/ 3420000 h 3420000"/>
              <a:gd name="connsiteX16" fmla="*/ 3204360 w 4968000"/>
              <a:gd name="connsiteY16" fmla="*/ 3420000 h 3420000"/>
              <a:gd name="connsiteX17" fmla="*/ 2484000 w 4968000"/>
              <a:gd name="connsiteY17" fmla="*/ 3420000 h 3420000"/>
              <a:gd name="connsiteX18" fmla="*/ 1863000 w 4968000"/>
              <a:gd name="connsiteY18" fmla="*/ 3420000 h 3420000"/>
              <a:gd name="connsiteX19" fmla="*/ 1391040 w 4968000"/>
              <a:gd name="connsiteY19" fmla="*/ 3420000 h 3420000"/>
              <a:gd name="connsiteX20" fmla="*/ 869400 w 4968000"/>
              <a:gd name="connsiteY20" fmla="*/ 3420000 h 3420000"/>
              <a:gd name="connsiteX21" fmla="*/ 0 w 4968000"/>
              <a:gd name="connsiteY21" fmla="*/ 3420000 h 3420000"/>
              <a:gd name="connsiteX22" fmla="*/ 0 w 4968000"/>
              <a:gd name="connsiteY22" fmla="*/ 2736000 h 3420000"/>
              <a:gd name="connsiteX23" fmla="*/ 0 w 4968000"/>
              <a:gd name="connsiteY23" fmla="*/ 2052000 h 3420000"/>
              <a:gd name="connsiteX24" fmla="*/ 0 w 4968000"/>
              <a:gd name="connsiteY24" fmla="*/ 1402200 h 3420000"/>
              <a:gd name="connsiteX25" fmla="*/ 0 w 4968000"/>
              <a:gd name="connsiteY25" fmla="*/ 820800 h 3420000"/>
              <a:gd name="connsiteX26" fmla="*/ 0 w 4968000"/>
              <a:gd name="connsiteY26" fmla="*/ 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8000" h="3420000" extrusionOk="0">
                <a:moveTo>
                  <a:pt x="0" y="0"/>
                </a:moveTo>
                <a:cubicBezTo>
                  <a:pt x="264146" y="-21199"/>
                  <a:pt x="301198" y="-19687"/>
                  <a:pt x="571320" y="0"/>
                </a:cubicBezTo>
                <a:cubicBezTo>
                  <a:pt x="841442" y="19687"/>
                  <a:pt x="909909" y="-5053"/>
                  <a:pt x="1043280" y="0"/>
                </a:cubicBezTo>
                <a:cubicBezTo>
                  <a:pt x="1176651" y="5053"/>
                  <a:pt x="1418813" y="11795"/>
                  <a:pt x="1763640" y="0"/>
                </a:cubicBezTo>
                <a:cubicBezTo>
                  <a:pt x="2108467" y="-11795"/>
                  <a:pt x="2111029" y="-22437"/>
                  <a:pt x="2334960" y="0"/>
                </a:cubicBezTo>
                <a:cubicBezTo>
                  <a:pt x="2558891" y="22437"/>
                  <a:pt x="2643417" y="6343"/>
                  <a:pt x="2906280" y="0"/>
                </a:cubicBezTo>
                <a:cubicBezTo>
                  <a:pt x="3169143" y="-6343"/>
                  <a:pt x="3316668" y="-23867"/>
                  <a:pt x="3626640" y="0"/>
                </a:cubicBezTo>
                <a:cubicBezTo>
                  <a:pt x="3936612" y="23867"/>
                  <a:pt x="3943406" y="1053"/>
                  <a:pt x="4148280" y="0"/>
                </a:cubicBezTo>
                <a:cubicBezTo>
                  <a:pt x="4353154" y="-1053"/>
                  <a:pt x="4740284" y="21957"/>
                  <a:pt x="4968000" y="0"/>
                </a:cubicBezTo>
                <a:cubicBezTo>
                  <a:pt x="4963487" y="194037"/>
                  <a:pt x="4957920" y="510942"/>
                  <a:pt x="4968000" y="752400"/>
                </a:cubicBezTo>
                <a:cubicBezTo>
                  <a:pt x="4978080" y="993858"/>
                  <a:pt x="4975737" y="1061711"/>
                  <a:pt x="4968000" y="1368000"/>
                </a:cubicBezTo>
                <a:cubicBezTo>
                  <a:pt x="4960263" y="1674289"/>
                  <a:pt x="4933869" y="1829418"/>
                  <a:pt x="4968000" y="2052000"/>
                </a:cubicBezTo>
                <a:cubicBezTo>
                  <a:pt x="5002131" y="2274582"/>
                  <a:pt x="4949896" y="2445007"/>
                  <a:pt x="4968000" y="2770200"/>
                </a:cubicBezTo>
                <a:cubicBezTo>
                  <a:pt x="4986104" y="3095393"/>
                  <a:pt x="4983313" y="3099528"/>
                  <a:pt x="4968000" y="3420000"/>
                </a:cubicBezTo>
                <a:cubicBezTo>
                  <a:pt x="4804576" y="3424411"/>
                  <a:pt x="4649275" y="3432529"/>
                  <a:pt x="4347000" y="3420000"/>
                </a:cubicBezTo>
                <a:cubicBezTo>
                  <a:pt x="4044725" y="3407471"/>
                  <a:pt x="4051090" y="3407407"/>
                  <a:pt x="3825360" y="3420000"/>
                </a:cubicBezTo>
                <a:cubicBezTo>
                  <a:pt x="3599630" y="3432593"/>
                  <a:pt x="3482687" y="3432447"/>
                  <a:pt x="3204360" y="3420000"/>
                </a:cubicBezTo>
                <a:cubicBezTo>
                  <a:pt x="2926033" y="3407553"/>
                  <a:pt x="2655141" y="3425686"/>
                  <a:pt x="2484000" y="3420000"/>
                </a:cubicBezTo>
                <a:cubicBezTo>
                  <a:pt x="2312859" y="3414314"/>
                  <a:pt x="2028398" y="3391380"/>
                  <a:pt x="1863000" y="3420000"/>
                </a:cubicBezTo>
                <a:cubicBezTo>
                  <a:pt x="1697602" y="3448620"/>
                  <a:pt x="1558772" y="3415499"/>
                  <a:pt x="1391040" y="3420000"/>
                </a:cubicBezTo>
                <a:cubicBezTo>
                  <a:pt x="1223308" y="3424501"/>
                  <a:pt x="1005888" y="3413543"/>
                  <a:pt x="869400" y="3420000"/>
                </a:cubicBezTo>
                <a:cubicBezTo>
                  <a:pt x="732912" y="3426457"/>
                  <a:pt x="272470" y="3416722"/>
                  <a:pt x="0" y="3420000"/>
                </a:cubicBezTo>
                <a:cubicBezTo>
                  <a:pt x="-28333" y="3275076"/>
                  <a:pt x="-22511" y="2988234"/>
                  <a:pt x="0" y="2736000"/>
                </a:cubicBezTo>
                <a:cubicBezTo>
                  <a:pt x="22511" y="2483766"/>
                  <a:pt x="-30116" y="2212610"/>
                  <a:pt x="0" y="2052000"/>
                </a:cubicBezTo>
                <a:cubicBezTo>
                  <a:pt x="30116" y="1891390"/>
                  <a:pt x="9477" y="1689044"/>
                  <a:pt x="0" y="1402200"/>
                </a:cubicBezTo>
                <a:cubicBezTo>
                  <a:pt x="-9477" y="1115356"/>
                  <a:pt x="-28281" y="1031862"/>
                  <a:pt x="0" y="820800"/>
                </a:cubicBezTo>
                <a:cubicBezTo>
                  <a:pt x="28281" y="609738"/>
                  <a:pt x="18167" y="332256"/>
                  <a:pt x="0" y="0"/>
                </a:cubicBezTo>
                <a:close/>
              </a:path>
            </a:pathLst>
          </a:custGeom>
          <a:noFill/>
          <a:ln w="19050">
            <a:solidFill>
              <a:srgbClr val="AD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noAutofit/>
          </a:bodyPr>
          <a:lstStyle/>
          <a:p>
            <a:endParaRPr lang="de-CH" sz="1800"/>
          </a:p>
        </p:txBody>
      </p:sp>
      <p:sp>
        <p:nvSpPr>
          <p:cNvPr id="8" name="Rechteck 7">
            <a:extLst>
              <a:ext uri="{FF2B5EF4-FFF2-40B4-BE49-F238E27FC236}">
                <a16:creationId xmlns:a16="http://schemas.microsoft.com/office/drawing/2014/main" id="{7DEDD856-183D-4AB6-9EE8-E69CDCC7C7C7}"/>
              </a:ext>
            </a:extLst>
          </p:cNvPr>
          <p:cNvSpPr/>
          <p:nvPr userDrawn="1"/>
        </p:nvSpPr>
        <p:spPr>
          <a:xfrm>
            <a:off x="0" y="0"/>
            <a:ext cx="2294238" cy="31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a:extLst>
              <a:ext uri="{FF2B5EF4-FFF2-40B4-BE49-F238E27FC236}">
                <a16:creationId xmlns:a16="http://schemas.microsoft.com/office/drawing/2014/main" id="{FADBC1A2-FA0D-499E-B97D-00105AB62569}"/>
              </a:ext>
            </a:extLst>
          </p:cNvPr>
          <p:cNvSpPr txBox="1"/>
          <p:nvPr userDrawn="1"/>
        </p:nvSpPr>
        <p:spPr>
          <a:xfrm>
            <a:off x="108244" y="41338"/>
            <a:ext cx="2223604" cy="276999"/>
          </a:xfrm>
          <a:prstGeom prst="rect">
            <a:avLst/>
          </a:prstGeom>
          <a:noFill/>
          <a:ln>
            <a:noFill/>
          </a:ln>
        </p:spPr>
        <p:txBody>
          <a:bodyPr wrap="square" lIns="91440" tIns="45720" rIns="91440" bIns="45720" rtlCol="0" anchor="t">
            <a:spAutoFit/>
          </a:bodyPr>
          <a:lstStyle/>
          <a:p>
            <a:r>
              <a:rPr lang="de-CH" sz="1200" dirty="0">
                <a:solidFill>
                  <a:srgbClr val="AD0000"/>
                </a:solidFill>
              </a:rPr>
              <a:t>Schritte Richtung Digitalisierung</a:t>
            </a:r>
            <a:endParaRPr lang="de-DE" sz="1200" dirty="0">
              <a:cs typeface="Calibri"/>
            </a:endParaRPr>
          </a:p>
        </p:txBody>
      </p:sp>
      <p:sp>
        <p:nvSpPr>
          <p:cNvPr id="10" name="Textfeld 2">
            <a:extLst>
              <a:ext uri="{FF2B5EF4-FFF2-40B4-BE49-F238E27FC236}">
                <a16:creationId xmlns:a16="http://schemas.microsoft.com/office/drawing/2014/main" id="{038EF9F6-E8C9-4997-8ADC-9E1C3FAA623B}"/>
              </a:ext>
            </a:extLst>
          </p:cNvPr>
          <p:cNvSpPr txBox="1">
            <a:spLocks noChangeArrowheads="1"/>
          </p:cNvSpPr>
          <p:nvPr userDrawn="1"/>
        </p:nvSpPr>
        <p:spPr bwMode="auto">
          <a:xfrm>
            <a:off x="-2199" y="3192540"/>
            <a:ext cx="2270099" cy="587298"/>
          </a:xfrm>
          <a:prstGeom prst="rect">
            <a:avLst/>
          </a:prstGeom>
          <a:noFill/>
          <a:ln w="9525">
            <a:noFill/>
            <a:miter lim="800000"/>
            <a:headEnd/>
            <a:tailEnd/>
          </a:ln>
        </p:spPr>
        <p:txBody>
          <a:bodyPr rot="0" vert="horz" wrap="square" lIns="720000" tIns="0" rIns="0" bIns="252000" anchor="b" anchorCtr="0">
            <a:noAutofit/>
          </a:bodyPr>
          <a:lstStyle/>
          <a:p>
            <a:pPr>
              <a:tabLst>
                <a:tab pos="2865928" algn="ctr"/>
                <a:tab pos="5731856" algn="r"/>
              </a:tabLst>
            </a:pPr>
            <a:r>
              <a:rPr lang="de-CH" sz="600" dirty="0">
                <a:solidFill>
                  <a:schemeClr val="tx1">
                    <a:lumMod val="85000"/>
                    <a:lumOff val="15000"/>
                  </a:schemeClr>
                </a:solidFill>
                <a:latin typeface="Arial" panose="020B0604020202020204" pitchFamily="34" charset="0"/>
                <a:ea typeface="Calibri" panose="020F0502020204030204" pitchFamily="34" charset="0"/>
              </a:rPr>
              <a:t>Arbeitsgruppe Digital Equality </a:t>
            </a:r>
          </a:p>
          <a:p>
            <a:pPr>
              <a:tabLst>
                <a:tab pos="2865928" algn="ctr"/>
                <a:tab pos="5731856" algn="r"/>
              </a:tabLst>
            </a:pPr>
            <a:r>
              <a:rPr lang="de-CH" sz="600" dirty="0">
                <a:solidFill>
                  <a:schemeClr val="tx1">
                    <a:lumMod val="85000"/>
                    <a:lumOff val="15000"/>
                  </a:schemeClr>
                </a:solidFill>
                <a:latin typeface="Arial"/>
                <a:ea typeface="Calibri" panose="020F0502020204030204" pitchFamily="34" charset="0"/>
                <a:cs typeface="Arial"/>
              </a:rPr>
              <a:t>Think Tank Medien und Informatik</a:t>
            </a:r>
          </a:p>
        </p:txBody>
      </p:sp>
      <p:sp>
        <p:nvSpPr>
          <p:cNvPr id="18" name="Rechteck 17">
            <a:extLst>
              <a:ext uri="{FF2B5EF4-FFF2-40B4-BE49-F238E27FC236}">
                <a16:creationId xmlns:a16="http://schemas.microsoft.com/office/drawing/2014/main" id="{650221D8-06EC-45A7-A502-3AA910744951}"/>
              </a:ext>
            </a:extLst>
          </p:cNvPr>
          <p:cNvSpPr/>
          <p:nvPr userDrawn="1"/>
        </p:nvSpPr>
        <p:spPr>
          <a:xfrm>
            <a:off x="3159210" y="3098394"/>
            <a:ext cx="2129953" cy="60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1" name="Grafik 10" descr="Ein Bild, das Text enthält.&#10;&#10;Automatisch generierte Beschreibung">
            <a:extLst>
              <a:ext uri="{FF2B5EF4-FFF2-40B4-BE49-F238E27FC236}">
                <a16:creationId xmlns:a16="http://schemas.microsoft.com/office/drawing/2014/main" id="{2F9B9FE3-B7A8-4113-81FB-0608731E7B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59056" y="3172765"/>
            <a:ext cx="1917458" cy="538660"/>
          </a:xfrm>
          <a:prstGeom prst="rect">
            <a:avLst/>
          </a:prstGeom>
        </p:spPr>
      </p:pic>
      <p:grpSp>
        <p:nvGrpSpPr>
          <p:cNvPr id="12" name="Gruppieren 11">
            <a:extLst>
              <a:ext uri="{FF2B5EF4-FFF2-40B4-BE49-F238E27FC236}">
                <a16:creationId xmlns:a16="http://schemas.microsoft.com/office/drawing/2014/main" id="{EB3C945B-3B2F-4687-99C0-A25402E44CBB}"/>
              </a:ext>
            </a:extLst>
          </p:cNvPr>
          <p:cNvGrpSpPr/>
          <p:nvPr userDrawn="1"/>
        </p:nvGrpSpPr>
        <p:grpSpPr>
          <a:xfrm>
            <a:off x="4501612" y="69848"/>
            <a:ext cx="738470" cy="680377"/>
            <a:chOff x="4425804" y="69848"/>
            <a:chExt cx="738470" cy="680377"/>
          </a:xfrm>
        </p:grpSpPr>
        <p:sp>
          <p:nvSpPr>
            <p:cNvPr id="13" name="Freihandform: Form 12">
              <a:extLst>
                <a:ext uri="{FF2B5EF4-FFF2-40B4-BE49-F238E27FC236}">
                  <a16:creationId xmlns:a16="http://schemas.microsoft.com/office/drawing/2014/main" id="{A07BD58F-399D-420D-9C38-646D1A852298}"/>
                </a:ext>
              </a:extLst>
            </p:cNvPr>
            <p:cNvSpPr/>
            <p:nvPr/>
          </p:nvSpPr>
          <p:spPr>
            <a:xfrm>
              <a:off x="4549121" y="103357"/>
              <a:ext cx="603250" cy="336553"/>
            </a:xfrm>
            <a:custGeom>
              <a:avLst/>
              <a:gdLst>
                <a:gd name="connsiteX0" fmla="*/ 0 w 603250"/>
                <a:gd name="connsiteY0" fmla="*/ 95253 h 336553"/>
                <a:gd name="connsiteX1" fmla="*/ 0 w 603250"/>
                <a:gd name="connsiteY1" fmla="*/ 95253 h 336553"/>
                <a:gd name="connsiteX2" fmla="*/ 3175 w 603250"/>
                <a:gd name="connsiteY2" fmla="*/ 57153 h 336553"/>
                <a:gd name="connsiteX3" fmla="*/ 6350 w 603250"/>
                <a:gd name="connsiteY3" fmla="*/ 44453 h 336553"/>
                <a:gd name="connsiteX4" fmla="*/ 19050 w 603250"/>
                <a:gd name="connsiteY4" fmla="*/ 38103 h 336553"/>
                <a:gd name="connsiteX5" fmla="*/ 25400 w 603250"/>
                <a:gd name="connsiteY5" fmla="*/ 28578 h 336553"/>
                <a:gd name="connsiteX6" fmla="*/ 44450 w 603250"/>
                <a:gd name="connsiteY6" fmla="*/ 22228 h 336553"/>
                <a:gd name="connsiteX7" fmla="*/ 66675 w 603250"/>
                <a:gd name="connsiteY7" fmla="*/ 15878 h 336553"/>
                <a:gd name="connsiteX8" fmla="*/ 142875 w 603250"/>
                <a:gd name="connsiteY8" fmla="*/ 19053 h 336553"/>
                <a:gd name="connsiteX9" fmla="*/ 149225 w 603250"/>
                <a:gd name="connsiteY9" fmla="*/ 28578 h 336553"/>
                <a:gd name="connsiteX10" fmla="*/ 171450 w 603250"/>
                <a:gd name="connsiteY10" fmla="*/ 38103 h 336553"/>
                <a:gd name="connsiteX11" fmla="*/ 174625 w 603250"/>
                <a:gd name="connsiteY11" fmla="*/ 22228 h 336553"/>
                <a:gd name="connsiteX12" fmla="*/ 184150 w 603250"/>
                <a:gd name="connsiteY12" fmla="*/ 12703 h 336553"/>
                <a:gd name="connsiteX13" fmla="*/ 228600 w 603250"/>
                <a:gd name="connsiteY13" fmla="*/ 3178 h 336553"/>
                <a:gd name="connsiteX14" fmla="*/ 250825 w 603250"/>
                <a:gd name="connsiteY14" fmla="*/ 3178 h 336553"/>
                <a:gd name="connsiteX15" fmla="*/ 285750 w 603250"/>
                <a:gd name="connsiteY15" fmla="*/ 6353 h 336553"/>
                <a:gd name="connsiteX16" fmla="*/ 295275 w 603250"/>
                <a:gd name="connsiteY16" fmla="*/ 12703 h 336553"/>
                <a:gd name="connsiteX17" fmla="*/ 307975 w 603250"/>
                <a:gd name="connsiteY17" fmla="*/ 15878 h 336553"/>
                <a:gd name="connsiteX18" fmla="*/ 317500 w 603250"/>
                <a:gd name="connsiteY18" fmla="*/ 19053 h 336553"/>
                <a:gd name="connsiteX19" fmla="*/ 314325 w 603250"/>
                <a:gd name="connsiteY19" fmla="*/ 28578 h 336553"/>
                <a:gd name="connsiteX20" fmla="*/ 323850 w 603250"/>
                <a:gd name="connsiteY20" fmla="*/ 31753 h 336553"/>
                <a:gd name="connsiteX21" fmla="*/ 339725 w 603250"/>
                <a:gd name="connsiteY21" fmla="*/ 50803 h 336553"/>
                <a:gd name="connsiteX22" fmla="*/ 349250 w 603250"/>
                <a:gd name="connsiteY22" fmla="*/ 47628 h 336553"/>
                <a:gd name="connsiteX23" fmla="*/ 368300 w 603250"/>
                <a:gd name="connsiteY23" fmla="*/ 44453 h 336553"/>
                <a:gd name="connsiteX24" fmla="*/ 381000 w 603250"/>
                <a:gd name="connsiteY24" fmla="*/ 38103 h 336553"/>
                <a:gd name="connsiteX25" fmla="*/ 428625 w 603250"/>
                <a:gd name="connsiteY25" fmla="*/ 44453 h 336553"/>
                <a:gd name="connsiteX26" fmla="*/ 441325 w 603250"/>
                <a:gd name="connsiteY26" fmla="*/ 47628 h 336553"/>
                <a:gd name="connsiteX27" fmla="*/ 466725 w 603250"/>
                <a:gd name="connsiteY27" fmla="*/ 60328 h 336553"/>
                <a:gd name="connsiteX28" fmla="*/ 485775 w 603250"/>
                <a:gd name="connsiteY28" fmla="*/ 76203 h 336553"/>
                <a:gd name="connsiteX29" fmla="*/ 488950 w 603250"/>
                <a:gd name="connsiteY29" fmla="*/ 85728 h 336553"/>
                <a:gd name="connsiteX30" fmla="*/ 498475 w 603250"/>
                <a:gd name="connsiteY30" fmla="*/ 92078 h 336553"/>
                <a:gd name="connsiteX31" fmla="*/ 504825 w 603250"/>
                <a:gd name="connsiteY31" fmla="*/ 111128 h 336553"/>
                <a:gd name="connsiteX32" fmla="*/ 501650 w 603250"/>
                <a:gd name="connsiteY32" fmla="*/ 142878 h 336553"/>
                <a:gd name="connsiteX33" fmla="*/ 514350 w 603250"/>
                <a:gd name="connsiteY33" fmla="*/ 139703 h 336553"/>
                <a:gd name="connsiteX34" fmla="*/ 549275 w 603250"/>
                <a:gd name="connsiteY34" fmla="*/ 149228 h 336553"/>
                <a:gd name="connsiteX35" fmla="*/ 558800 w 603250"/>
                <a:gd name="connsiteY35" fmla="*/ 155578 h 336553"/>
                <a:gd name="connsiteX36" fmla="*/ 590550 w 603250"/>
                <a:gd name="connsiteY36" fmla="*/ 165103 h 336553"/>
                <a:gd name="connsiteX37" fmla="*/ 593725 w 603250"/>
                <a:gd name="connsiteY37" fmla="*/ 193678 h 336553"/>
                <a:gd name="connsiteX38" fmla="*/ 603250 w 603250"/>
                <a:gd name="connsiteY38" fmla="*/ 222253 h 336553"/>
                <a:gd name="connsiteX39" fmla="*/ 600075 w 603250"/>
                <a:gd name="connsiteY39" fmla="*/ 234953 h 336553"/>
                <a:gd name="connsiteX40" fmla="*/ 590550 w 603250"/>
                <a:gd name="connsiteY40" fmla="*/ 263528 h 336553"/>
                <a:gd name="connsiteX41" fmla="*/ 577850 w 603250"/>
                <a:gd name="connsiteY41" fmla="*/ 307978 h 336553"/>
                <a:gd name="connsiteX42" fmla="*/ 568325 w 603250"/>
                <a:gd name="connsiteY42" fmla="*/ 314328 h 336553"/>
                <a:gd name="connsiteX43" fmla="*/ 561975 w 603250"/>
                <a:gd name="connsiteY43" fmla="*/ 323853 h 336553"/>
                <a:gd name="connsiteX44" fmla="*/ 527050 w 603250"/>
                <a:gd name="connsiteY44" fmla="*/ 336553 h 336553"/>
                <a:gd name="connsiteX45" fmla="*/ 330200 w 603250"/>
                <a:gd name="connsiteY45" fmla="*/ 330203 h 336553"/>
                <a:gd name="connsiteX46" fmla="*/ 304800 w 603250"/>
                <a:gd name="connsiteY46" fmla="*/ 323853 h 336553"/>
                <a:gd name="connsiteX47" fmla="*/ 266700 w 603250"/>
                <a:gd name="connsiteY47" fmla="*/ 317503 h 336553"/>
                <a:gd name="connsiteX48" fmla="*/ 257175 w 603250"/>
                <a:gd name="connsiteY48" fmla="*/ 311153 h 336553"/>
                <a:gd name="connsiteX49" fmla="*/ 219075 w 603250"/>
                <a:gd name="connsiteY49" fmla="*/ 301628 h 336553"/>
                <a:gd name="connsiteX50" fmla="*/ 209550 w 603250"/>
                <a:gd name="connsiteY50" fmla="*/ 298453 h 336553"/>
                <a:gd name="connsiteX51" fmla="*/ 180975 w 603250"/>
                <a:gd name="connsiteY51" fmla="*/ 282578 h 336553"/>
                <a:gd name="connsiteX52" fmla="*/ 155575 w 603250"/>
                <a:gd name="connsiteY52" fmla="*/ 273053 h 336553"/>
                <a:gd name="connsiteX53" fmla="*/ 139700 w 603250"/>
                <a:gd name="connsiteY53" fmla="*/ 254003 h 336553"/>
                <a:gd name="connsiteX54" fmla="*/ 130175 w 603250"/>
                <a:gd name="connsiteY54" fmla="*/ 250828 h 336553"/>
                <a:gd name="connsiteX55" fmla="*/ 111125 w 603250"/>
                <a:gd name="connsiteY55" fmla="*/ 238128 h 336553"/>
                <a:gd name="connsiteX56" fmla="*/ 98425 w 603250"/>
                <a:gd name="connsiteY56" fmla="*/ 231778 h 336553"/>
                <a:gd name="connsiteX57" fmla="*/ 82550 w 603250"/>
                <a:gd name="connsiteY57" fmla="*/ 212728 h 336553"/>
                <a:gd name="connsiteX58" fmla="*/ 73025 w 603250"/>
                <a:gd name="connsiteY58" fmla="*/ 206378 h 336553"/>
                <a:gd name="connsiteX59" fmla="*/ 50800 w 603250"/>
                <a:gd name="connsiteY59" fmla="*/ 190503 h 336553"/>
                <a:gd name="connsiteX60" fmla="*/ 28575 w 603250"/>
                <a:gd name="connsiteY60" fmla="*/ 177803 h 336553"/>
                <a:gd name="connsiteX61" fmla="*/ 15875 w 603250"/>
                <a:gd name="connsiteY61" fmla="*/ 161928 h 336553"/>
                <a:gd name="connsiteX62" fmla="*/ 12700 w 603250"/>
                <a:gd name="connsiteY62" fmla="*/ 152403 h 336553"/>
                <a:gd name="connsiteX63" fmla="*/ 6350 w 603250"/>
                <a:gd name="connsiteY63" fmla="*/ 142878 h 336553"/>
                <a:gd name="connsiteX64" fmla="*/ 0 w 603250"/>
                <a:gd name="connsiteY64" fmla="*/ 95253 h 33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3250" h="336553">
                  <a:moveTo>
                    <a:pt x="0" y="95253"/>
                  </a:moveTo>
                  <a:lnTo>
                    <a:pt x="0" y="95253"/>
                  </a:lnTo>
                  <a:cubicBezTo>
                    <a:pt x="1058" y="82553"/>
                    <a:pt x="1594" y="69799"/>
                    <a:pt x="3175" y="57153"/>
                  </a:cubicBezTo>
                  <a:cubicBezTo>
                    <a:pt x="3716" y="52823"/>
                    <a:pt x="3556" y="47805"/>
                    <a:pt x="6350" y="44453"/>
                  </a:cubicBezTo>
                  <a:cubicBezTo>
                    <a:pt x="9380" y="40817"/>
                    <a:pt x="14817" y="40220"/>
                    <a:pt x="19050" y="38103"/>
                  </a:cubicBezTo>
                  <a:cubicBezTo>
                    <a:pt x="21167" y="34928"/>
                    <a:pt x="22164" y="30600"/>
                    <a:pt x="25400" y="28578"/>
                  </a:cubicBezTo>
                  <a:cubicBezTo>
                    <a:pt x="31076" y="25030"/>
                    <a:pt x="37956" y="23851"/>
                    <a:pt x="44450" y="22228"/>
                  </a:cubicBezTo>
                  <a:cubicBezTo>
                    <a:pt x="60397" y="18241"/>
                    <a:pt x="53010" y="20433"/>
                    <a:pt x="66675" y="15878"/>
                  </a:cubicBezTo>
                  <a:cubicBezTo>
                    <a:pt x="92075" y="16936"/>
                    <a:pt x="117749" y="15187"/>
                    <a:pt x="142875" y="19053"/>
                  </a:cubicBezTo>
                  <a:cubicBezTo>
                    <a:pt x="146647" y="19633"/>
                    <a:pt x="146527" y="25880"/>
                    <a:pt x="149225" y="28578"/>
                  </a:cubicBezTo>
                  <a:cubicBezTo>
                    <a:pt x="156534" y="35887"/>
                    <a:pt x="161734" y="35674"/>
                    <a:pt x="171450" y="38103"/>
                  </a:cubicBezTo>
                  <a:cubicBezTo>
                    <a:pt x="171450" y="38103"/>
                    <a:pt x="172212" y="27055"/>
                    <a:pt x="174625" y="22228"/>
                  </a:cubicBezTo>
                  <a:cubicBezTo>
                    <a:pt x="176633" y="18212"/>
                    <a:pt x="180225" y="14884"/>
                    <a:pt x="184150" y="12703"/>
                  </a:cubicBezTo>
                  <a:cubicBezTo>
                    <a:pt x="197285" y="5406"/>
                    <a:pt x="214418" y="4951"/>
                    <a:pt x="228600" y="3178"/>
                  </a:cubicBezTo>
                  <a:cubicBezTo>
                    <a:pt x="245322" y="-2396"/>
                    <a:pt x="230891" y="520"/>
                    <a:pt x="250825" y="3178"/>
                  </a:cubicBezTo>
                  <a:cubicBezTo>
                    <a:pt x="262412" y="4723"/>
                    <a:pt x="274108" y="5295"/>
                    <a:pt x="285750" y="6353"/>
                  </a:cubicBezTo>
                  <a:cubicBezTo>
                    <a:pt x="288925" y="8470"/>
                    <a:pt x="291768" y="11200"/>
                    <a:pt x="295275" y="12703"/>
                  </a:cubicBezTo>
                  <a:cubicBezTo>
                    <a:pt x="299286" y="14422"/>
                    <a:pt x="303779" y="14679"/>
                    <a:pt x="307975" y="15878"/>
                  </a:cubicBezTo>
                  <a:cubicBezTo>
                    <a:pt x="311193" y="16797"/>
                    <a:pt x="314325" y="17995"/>
                    <a:pt x="317500" y="19053"/>
                  </a:cubicBezTo>
                  <a:cubicBezTo>
                    <a:pt x="316442" y="22228"/>
                    <a:pt x="312828" y="25585"/>
                    <a:pt x="314325" y="28578"/>
                  </a:cubicBezTo>
                  <a:cubicBezTo>
                    <a:pt x="315822" y="31571"/>
                    <a:pt x="321483" y="29386"/>
                    <a:pt x="323850" y="31753"/>
                  </a:cubicBezTo>
                  <a:cubicBezTo>
                    <a:pt x="356076" y="63979"/>
                    <a:pt x="306776" y="28837"/>
                    <a:pt x="339725" y="50803"/>
                  </a:cubicBezTo>
                  <a:cubicBezTo>
                    <a:pt x="342900" y="49745"/>
                    <a:pt x="345983" y="48354"/>
                    <a:pt x="349250" y="47628"/>
                  </a:cubicBezTo>
                  <a:cubicBezTo>
                    <a:pt x="355534" y="46231"/>
                    <a:pt x="362134" y="46303"/>
                    <a:pt x="368300" y="44453"/>
                  </a:cubicBezTo>
                  <a:cubicBezTo>
                    <a:pt x="372833" y="43093"/>
                    <a:pt x="376767" y="40220"/>
                    <a:pt x="381000" y="38103"/>
                  </a:cubicBezTo>
                  <a:cubicBezTo>
                    <a:pt x="396875" y="40220"/>
                    <a:pt x="412805" y="41955"/>
                    <a:pt x="428625" y="44453"/>
                  </a:cubicBezTo>
                  <a:cubicBezTo>
                    <a:pt x="432935" y="45134"/>
                    <a:pt x="437422" y="45677"/>
                    <a:pt x="441325" y="47628"/>
                  </a:cubicBezTo>
                  <a:cubicBezTo>
                    <a:pt x="473707" y="63819"/>
                    <a:pt x="435540" y="52532"/>
                    <a:pt x="466725" y="60328"/>
                  </a:cubicBezTo>
                  <a:cubicBezTo>
                    <a:pt x="483623" y="94123"/>
                    <a:pt x="460558" y="56029"/>
                    <a:pt x="485775" y="76203"/>
                  </a:cubicBezTo>
                  <a:cubicBezTo>
                    <a:pt x="488388" y="78294"/>
                    <a:pt x="486859" y="83115"/>
                    <a:pt x="488950" y="85728"/>
                  </a:cubicBezTo>
                  <a:cubicBezTo>
                    <a:pt x="491334" y="88708"/>
                    <a:pt x="495300" y="89961"/>
                    <a:pt x="498475" y="92078"/>
                  </a:cubicBezTo>
                  <a:cubicBezTo>
                    <a:pt x="500592" y="98428"/>
                    <a:pt x="505491" y="104468"/>
                    <a:pt x="504825" y="111128"/>
                  </a:cubicBezTo>
                  <a:cubicBezTo>
                    <a:pt x="503767" y="121711"/>
                    <a:pt x="498287" y="132788"/>
                    <a:pt x="501650" y="142878"/>
                  </a:cubicBezTo>
                  <a:cubicBezTo>
                    <a:pt x="503030" y="147018"/>
                    <a:pt x="510117" y="140761"/>
                    <a:pt x="514350" y="139703"/>
                  </a:cubicBezTo>
                  <a:cubicBezTo>
                    <a:pt x="522870" y="141407"/>
                    <a:pt x="542369" y="144624"/>
                    <a:pt x="549275" y="149228"/>
                  </a:cubicBezTo>
                  <a:cubicBezTo>
                    <a:pt x="552450" y="151345"/>
                    <a:pt x="555313" y="154028"/>
                    <a:pt x="558800" y="155578"/>
                  </a:cubicBezTo>
                  <a:cubicBezTo>
                    <a:pt x="568738" y="159995"/>
                    <a:pt x="579995" y="162464"/>
                    <a:pt x="590550" y="165103"/>
                  </a:cubicBezTo>
                  <a:cubicBezTo>
                    <a:pt x="591608" y="174628"/>
                    <a:pt x="591646" y="184323"/>
                    <a:pt x="593725" y="193678"/>
                  </a:cubicBezTo>
                  <a:cubicBezTo>
                    <a:pt x="595903" y="203479"/>
                    <a:pt x="603250" y="222253"/>
                    <a:pt x="603250" y="222253"/>
                  </a:cubicBezTo>
                  <a:cubicBezTo>
                    <a:pt x="602192" y="226486"/>
                    <a:pt x="601358" y="230782"/>
                    <a:pt x="600075" y="234953"/>
                  </a:cubicBezTo>
                  <a:cubicBezTo>
                    <a:pt x="597122" y="244549"/>
                    <a:pt x="590550" y="263528"/>
                    <a:pt x="590550" y="263528"/>
                  </a:cubicBezTo>
                  <a:cubicBezTo>
                    <a:pt x="588765" y="277808"/>
                    <a:pt x="589236" y="296592"/>
                    <a:pt x="577850" y="307978"/>
                  </a:cubicBezTo>
                  <a:cubicBezTo>
                    <a:pt x="575152" y="310676"/>
                    <a:pt x="571500" y="312211"/>
                    <a:pt x="568325" y="314328"/>
                  </a:cubicBezTo>
                  <a:cubicBezTo>
                    <a:pt x="566208" y="317503"/>
                    <a:pt x="564673" y="321155"/>
                    <a:pt x="561975" y="323853"/>
                  </a:cubicBezTo>
                  <a:cubicBezTo>
                    <a:pt x="552884" y="332944"/>
                    <a:pt x="538798" y="334203"/>
                    <a:pt x="527050" y="336553"/>
                  </a:cubicBezTo>
                  <a:cubicBezTo>
                    <a:pt x="461433" y="334436"/>
                    <a:pt x="395744" y="333948"/>
                    <a:pt x="330200" y="330203"/>
                  </a:cubicBezTo>
                  <a:cubicBezTo>
                    <a:pt x="321487" y="329705"/>
                    <a:pt x="313408" y="325288"/>
                    <a:pt x="304800" y="323853"/>
                  </a:cubicBezTo>
                  <a:lnTo>
                    <a:pt x="266700" y="317503"/>
                  </a:lnTo>
                  <a:cubicBezTo>
                    <a:pt x="263525" y="315386"/>
                    <a:pt x="260718" y="312570"/>
                    <a:pt x="257175" y="311153"/>
                  </a:cubicBezTo>
                  <a:cubicBezTo>
                    <a:pt x="239497" y="304082"/>
                    <a:pt x="235686" y="305781"/>
                    <a:pt x="219075" y="301628"/>
                  </a:cubicBezTo>
                  <a:cubicBezTo>
                    <a:pt x="215828" y="300816"/>
                    <a:pt x="212725" y="299511"/>
                    <a:pt x="209550" y="298453"/>
                  </a:cubicBezTo>
                  <a:cubicBezTo>
                    <a:pt x="175877" y="271514"/>
                    <a:pt x="209516" y="294810"/>
                    <a:pt x="180975" y="282578"/>
                  </a:cubicBezTo>
                  <a:cubicBezTo>
                    <a:pt x="152361" y="270315"/>
                    <a:pt x="195838" y="281106"/>
                    <a:pt x="155575" y="273053"/>
                  </a:cubicBezTo>
                  <a:cubicBezTo>
                    <a:pt x="122626" y="251087"/>
                    <a:pt x="171926" y="286229"/>
                    <a:pt x="139700" y="254003"/>
                  </a:cubicBezTo>
                  <a:cubicBezTo>
                    <a:pt x="137333" y="251636"/>
                    <a:pt x="133101" y="252453"/>
                    <a:pt x="130175" y="250828"/>
                  </a:cubicBezTo>
                  <a:cubicBezTo>
                    <a:pt x="123504" y="247122"/>
                    <a:pt x="117951" y="241541"/>
                    <a:pt x="111125" y="238128"/>
                  </a:cubicBezTo>
                  <a:cubicBezTo>
                    <a:pt x="106892" y="236011"/>
                    <a:pt x="102276" y="234529"/>
                    <a:pt x="98425" y="231778"/>
                  </a:cubicBezTo>
                  <a:cubicBezTo>
                    <a:pt x="80220" y="218775"/>
                    <a:pt x="96474" y="226652"/>
                    <a:pt x="82550" y="212728"/>
                  </a:cubicBezTo>
                  <a:cubicBezTo>
                    <a:pt x="79852" y="210030"/>
                    <a:pt x="76130" y="208596"/>
                    <a:pt x="73025" y="206378"/>
                  </a:cubicBezTo>
                  <a:cubicBezTo>
                    <a:pt x="66211" y="201511"/>
                    <a:pt x="58283" y="194779"/>
                    <a:pt x="50800" y="190503"/>
                  </a:cubicBezTo>
                  <a:cubicBezTo>
                    <a:pt x="22602" y="174390"/>
                    <a:pt x="51781" y="193274"/>
                    <a:pt x="28575" y="177803"/>
                  </a:cubicBezTo>
                  <a:cubicBezTo>
                    <a:pt x="20595" y="153862"/>
                    <a:pt x="32288" y="182444"/>
                    <a:pt x="15875" y="161928"/>
                  </a:cubicBezTo>
                  <a:cubicBezTo>
                    <a:pt x="13784" y="159315"/>
                    <a:pt x="14197" y="155396"/>
                    <a:pt x="12700" y="152403"/>
                  </a:cubicBezTo>
                  <a:cubicBezTo>
                    <a:pt x="10993" y="148990"/>
                    <a:pt x="8467" y="146053"/>
                    <a:pt x="6350" y="142878"/>
                  </a:cubicBezTo>
                  <a:cubicBezTo>
                    <a:pt x="9782" y="129151"/>
                    <a:pt x="1058" y="103190"/>
                    <a:pt x="0" y="952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4" name="Grafik 13" descr="Gedankenblase Silhouette">
              <a:extLst>
                <a:ext uri="{FF2B5EF4-FFF2-40B4-BE49-F238E27FC236}">
                  <a16:creationId xmlns:a16="http://schemas.microsoft.com/office/drawing/2014/main" id="{D10F3328-10E5-4A78-A5C0-853C64AB0223}"/>
                </a:ext>
              </a:extLst>
            </p:cNvPr>
            <p:cNvGrpSpPr/>
            <p:nvPr/>
          </p:nvGrpSpPr>
          <p:grpSpPr>
            <a:xfrm>
              <a:off x="4425804" y="69848"/>
              <a:ext cx="738470" cy="680377"/>
              <a:chOff x="4358195" y="104772"/>
              <a:chExt cx="738470" cy="680377"/>
            </a:xfrm>
            <a:solidFill>
              <a:srgbClr val="000000"/>
            </a:solidFill>
          </p:grpSpPr>
          <p:sp>
            <p:nvSpPr>
              <p:cNvPr id="15" name="Freihandform: Form 14">
                <a:extLst>
                  <a:ext uri="{FF2B5EF4-FFF2-40B4-BE49-F238E27FC236}">
                    <a16:creationId xmlns:a16="http://schemas.microsoft.com/office/drawing/2014/main" id="{30C22882-6024-4AC0-A4C9-9D62C122DC7F}"/>
                  </a:ext>
                </a:extLst>
              </p:cNvPr>
              <p:cNvSpPr/>
              <p:nvPr/>
            </p:nvSpPr>
            <p:spPr>
              <a:xfrm>
                <a:off x="4358195" y="104772"/>
                <a:ext cx="738470" cy="514381"/>
              </a:xfrm>
              <a:custGeom>
                <a:avLst/>
                <a:gdLst>
                  <a:gd name="connsiteX0" fmla="*/ 378342 w 738470"/>
                  <a:gd name="connsiteY0" fmla="*/ 19052 h 514381"/>
                  <a:gd name="connsiteX1" fmla="*/ 466353 w 738470"/>
                  <a:gd name="connsiteY1" fmla="*/ 91690 h 514381"/>
                  <a:gd name="connsiteX2" fmla="*/ 466496 w 738470"/>
                  <a:gd name="connsiteY2" fmla="*/ 91747 h 514381"/>
                  <a:gd name="connsiteX3" fmla="*/ 522084 w 738470"/>
                  <a:gd name="connsiteY3" fmla="*/ 72964 h 514381"/>
                  <a:gd name="connsiteX4" fmla="*/ 611914 w 738470"/>
                  <a:gd name="connsiteY4" fmla="*/ 162822 h 514381"/>
                  <a:gd name="connsiteX5" fmla="*/ 609267 w 738470"/>
                  <a:gd name="connsiteY5" fmla="*/ 183339 h 514381"/>
                  <a:gd name="connsiteX6" fmla="*/ 609338 w 738470"/>
                  <a:gd name="connsiteY6" fmla="*/ 183454 h 514381"/>
                  <a:gd name="connsiteX7" fmla="*/ 609381 w 738470"/>
                  <a:gd name="connsiteY7" fmla="*/ 183454 h 514381"/>
                  <a:gd name="connsiteX8" fmla="*/ 631060 w 738470"/>
                  <a:gd name="connsiteY8" fmla="*/ 180806 h 514381"/>
                  <a:gd name="connsiteX9" fmla="*/ 719607 w 738470"/>
                  <a:gd name="connsiteY9" fmla="*/ 271957 h 514381"/>
                  <a:gd name="connsiteX10" fmla="*/ 629888 w 738470"/>
                  <a:gd name="connsiteY10" fmla="*/ 360514 h 514381"/>
                  <a:gd name="connsiteX11" fmla="*/ 594074 w 738470"/>
                  <a:gd name="connsiteY11" fmla="*/ 352484 h 514381"/>
                  <a:gd name="connsiteX12" fmla="*/ 593959 w 738470"/>
                  <a:gd name="connsiteY12" fmla="*/ 352522 h 514381"/>
                  <a:gd name="connsiteX13" fmla="*/ 593950 w 738470"/>
                  <a:gd name="connsiteY13" fmla="*/ 352570 h 514381"/>
                  <a:gd name="connsiteX14" fmla="*/ 593950 w 738470"/>
                  <a:gd name="connsiteY14" fmla="*/ 358628 h 514381"/>
                  <a:gd name="connsiteX15" fmla="*/ 511159 w 738470"/>
                  <a:gd name="connsiteY15" fmla="*/ 450068 h 514381"/>
                  <a:gd name="connsiteX16" fmla="*/ 432378 w 738470"/>
                  <a:gd name="connsiteY16" fmla="*/ 413673 h 514381"/>
                  <a:gd name="connsiteX17" fmla="*/ 432257 w 738470"/>
                  <a:gd name="connsiteY17" fmla="*/ 413659 h 514381"/>
                  <a:gd name="connsiteX18" fmla="*/ 432225 w 738470"/>
                  <a:gd name="connsiteY18" fmla="*/ 413720 h 514381"/>
                  <a:gd name="connsiteX19" fmla="*/ 334119 w 738470"/>
                  <a:gd name="connsiteY19" fmla="*/ 494874 h 514381"/>
                  <a:gd name="connsiteX20" fmla="*/ 252565 w 738470"/>
                  <a:gd name="connsiteY20" fmla="*/ 405405 h 514381"/>
                  <a:gd name="connsiteX21" fmla="*/ 253422 w 738470"/>
                  <a:gd name="connsiteY21" fmla="*/ 395737 h 514381"/>
                  <a:gd name="connsiteX22" fmla="*/ 253393 w 738470"/>
                  <a:gd name="connsiteY22" fmla="*/ 395632 h 514381"/>
                  <a:gd name="connsiteX23" fmla="*/ 253289 w 738470"/>
                  <a:gd name="connsiteY23" fmla="*/ 395661 h 514381"/>
                  <a:gd name="connsiteX24" fmla="*/ 128055 w 738470"/>
                  <a:gd name="connsiteY24" fmla="*/ 379829 h 514381"/>
                  <a:gd name="connsiteX25" fmla="*/ 109728 w 738470"/>
                  <a:gd name="connsiteY25" fmla="*/ 333558 h 514381"/>
                  <a:gd name="connsiteX26" fmla="*/ 108823 w 738470"/>
                  <a:gd name="connsiteY26" fmla="*/ 333558 h 514381"/>
                  <a:gd name="connsiteX27" fmla="*/ 19095 w 738470"/>
                  <a:gd name="connsiteY27" fmla="*/ 243569 h 514381"/>
                  <a:gd name="connsiteX28" fmla="*/ 107651 w 738470"/>
                  <a:gd name="connsiteY28" fmla="*/ 153850 h 514381"/>
                  <a:gd name="connsiteX29" fmla="*/ 129330 w 738470"/>
                  <a:gd name="connsiteY29" fmla="*/ 156498 h 514381"/>
                  <a:gd name="connsiteX30" fmla="*/ 129454 w 738470"/>
                  <a:gd name="connsiteY30" fmla="*/ 156417 h 514381"/>
                  <a:gd name="connsiteX31" fmla="*/ 129454 w 738470"/>
                  <a:gd name="connsiteY31" fmla="*/ 156374 h 514381"/>
                  <a:gd name="connsiteX32" fmla="*/ 126816 w 738470"/>
                  <a:gd name="connsiteY32" fmla="*/ 137762 h 514381"/>
                  <a:gd name="connsiteX33" fmla="*/ 214145 w 738470"/>
                  <a:gd name="connsiteY33" fmla="*/ 46074 h 514381"/>
                  <a:gd name="connsiteX34" fmla="*/ 291093 w 738470"/>
                  <a:gd name="connsiteY34" fmla="*/ 86327 h 514381"/>
                  <a:gd name="connsiteX35" fmla="*/ 291209 w 738470"/>
                  <a:gd name="connsiteY35" fmla="*/ 86364 h 514381"/>
                  <a:gd name="connsiteX36" fmla="*/ 291246 w 738470"/>
                  <a:gd name="connsiteY36" fmla="*/ 86327 h 514381"/>
                  <a:gd name="connsiteX37" fmla="*/ 378342 w 738470"/>
                  <a:gd name="connsiteY37" fmla="*/ 19052 h 514381"/>
                  <a:gd name="connsiteX38" fmla="*/ 378342 w 738470"/>
                  <a:gd name="connsiteY38" fmla="*/ 2 h 514381"/>
                  <a:gd name="connsiteX39" fmla="*/ 285712 w 738470"/>
                  <a:gd name="connsiteY39" fmla="*/ 52104 h 514381"/>
                  <a:gd name="connsiteX40" fmla="*/ 216636 w 738470"/>
                  <a:gd name="connsiteY40" fmla="*/ 26958 h 514381"/>
                  <a:gd name="connsiteX41" fmla="*/ 107747 w 738470"/>
                  <a:gd name="connsiteY41" fmla="*/ 134800 h 514381"/>
                  <a:gd name="connsiteX42" fmla="*/ 6 w 738470"/>
                  <a:gd name="connsiteY42" fmla="*/ 244884 h 514381"/>
                  <a:gd name="connsiteX43" fmla="*/ 93554 w 738470"/>
                  <a:gd name="connsiteY43" fmla="*/ 351541 h 514381"/>
                  <a:gd name="connsiteX44" fmla="*/ 224877 w 738470"/>
                  <a:gd name="connsiteY44" fmla="*/ 430226 h 514381"/>
                  <a:gd name="connsiteX45" fmla="*/ 235648 w 738470"/>
                  <a:gd name="connsiteY45" fmla="*/ 426922 h 514381"/>
                  <a:gd name="connsiteX46" fmla="*/ 364184 w 738470"/>
                  <a:gd name="connsiteY46" fmla="*/ 512194 h 514381"/>
                  <a:gd name="connsiteX47" fmla="*/ 442093 w 738470"/>
                  <a:gd name="connsiteY47" fmla="*/ 449877 h 514381"/>
                  <a:gd name="connsiteX48" fmla="*/ 504111 w 738470"/>
                  <a:gd name="connsiteY48" fmla="*/ 469423 h 514381"/>
                  <a:gd name="connsiteX49" fmla="*/ 611638 w 738470"/>
                  <a:gd name="connsiteY49" fmla="*/ 377735 h 514381"/>
                  <a:gd name="connsiteX50" fmla="*/ 629888 w 738470"/>
                  <a:gd name="connsiteY50" fmla="*/ 379564 h 514381"/>
                  <a:gd name="connsiteX51" fmla="*/ 738470 w 738470"/>
                  <a:gd name="connsiteY51" fmla="*/ 270329 h 514381"/>
                  <a:gd name="connsiteX52" fmla="*/ 630964 w 738470"/>
                  <a:gd name="connsiteY52" fmla="*/ 161756 h 514381"/>
                  <a:gd name="connsiteX53" fmla="*/ 522084 w 738470"/>
                  <a:gd name="connsiteY53" fmla="*/ 53914 h 514381"/>
                  <a:gd name="connsiteX54" fmla="*/ 477441 w 738470"/>
                  <a:gd name="connsiteY54" fmla="*/ 63353 h 514381"/>
                  <a:gd name="connsiteX55" fmla="*/ 378342 w 738470"/>
                  <a:gd name="connsiteY55" fmla="*/ 2 h 5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8470" h="514381">
                    <a:moveTo>
                      <a:pt x="378342" y="19052"/>
                    </a:moveTo>
                    <a:cubicBezTo>
                      <a:pt x="421387" y="18790"/>
                      <a:pt x="458448" y="49377"/>
                      <a:pt x="466353" y="91690"/>
                    </a:cubicBezTo>
                    <a:cubicBezTo>
                      <a:pt x="466353" y="91756"/>
                      <a:pt x="466439" y="91794"/>
                      <a:pt x="466496" y="91747"/>
                    </a:cubicBezTo>
                    <a:cubicBezTo>
                      <a:pt x="482496" y="79619"/>
                      <a:pt x="502007" y="73026"/>
                      <a:pt x="522084" y="72964"/>
                    </a:cubicBezTo>
                    <a:cubicBezTo>
                      <a:pt x="571642" y="73121"/>
                      <a:pt x="611773" y="113265"/>
                      <a:pt x="611914" y="162822"/>
                    </a:cubicBezTo>
                    <a:cubicBezTo>
                      <a:pt x="611963" y="169750"/>
                      <a:pt x="611072" y="176652"/>
                      <a:pt x="609267" y="183339"/>
                    </a:cubicBezTo>
                    <a:cubicBezTo>
                      <a:pt x="609255" y="183391"/>
                      <a:pt x="609287" y="183442"/>
                      <a:pt x="609338" y="183454"/>
                    </a:cubicBezTo>
                    <a:cubicBezTo>
                      <a:pt x="609352" y="183456"/>
                      <a:pt x="609367" y="183456"/>
                      <a:pt x="609381" y="183454"/>
                    </a:cubicBezTo>
                    <a:cubicBezTo>
                      <a:pt x="616454" y="181597"/>
                      <a:pt x="623747" y="180706"/>
                      <a:pt x="631060" y="180806"/>
                    </a:cubicBezTo>
                    <a:cubicBezTo>
                      <a:pt x="680682" y="181525"/>
                      <a:pt x="720326" y="222335"/>
                      <a:pt x="719607" y="271957"/>
                    </a:cubicBezTo>
                    <a:cubicBezTo>
                      <a:pt x="718896" y="321021"/>
                      <a:pt x="678957" y="360442"/>
                      <a:pt x="629888" y="360514"/>
                    </a:cubicBezTo>
                    <a:cubicBezTo>
                      <a:pt x="617543" y="360179"/>
                      <a:pt x="605380" y="357452"/>
                      <a:pt x="594074" y="352484"/>
                    </a:cubicBezTo>
                    <a:cubicBezTo>
                      <a:pt x="594032" y="352463"/>
                      <a:pt x="593980" y="352479"/>
                      <a:pt x="593959" y="352522"/>
                    </a:cubicBezTo>
                    <a:cubicBezTo>
                      <a:pt x="593951" y="352537"/>
                      <a:pt x="593948" y="352554"/>
                      <a:pt x="593950" y="352570"/>
                    </a:cubicBezTo>
                    <a:lnTo>
                      <a:pt x="593950" y="358628"/>
                    </a:lnTo>
                    <a:cubicBezTo>
                      <a:pt x="594340" y="406003"/>
                      <a:pt x="558340" y="445763"/>
                      <a:pt x="511159" y="450068"/>
                    </a:cubicBezTo>
                    <a:cubicBezTo>
                      <a:pt x="480332" y="452598"/>
                      <a:pt x="450434" y="438785"/>
                      <a:pt x="432378" y="413673"/>
                    </a:cubicBezTo>
                    <a:cubicBezTo>
                      <a:pt x="432348" y="413636"/>
                      <a:pt x="432294" y="413630"/>
                      <a:pt x="432257" y="413659"/>
                    </a:cubicBezTo>
                    <a:cubicBezTo>
                      <a:pt x="432239" y="413675"/>
                      <a:pt x="432227" y="413697"/>
                      <a:pt x="432225" y="413720"/>
                    </a:cubicBezTo>
                    <a:cubicBezTo>
                      <a:pt x="427544" y="463222"/>
                      <a:pt x="383620" y="499556"/>
                      <a:pt x="334119" y="494874"/>
                    </a:cubicBezTo>
                    <a:cubicBezTo>
                      <a:pt x="287947" y="490508"/>
                      <a:pt x="252648" y="451782"/>
                      <a:pt x="252565" y="405405"/>
                    </a:cubicBezTo>
                    <a:cubicBezTo>
                      <a:pt x="252557" y="402163"/>
                      <a:pt x="252845" y="398927"/>
                      <a:pt x="253422" y="395737"/>
                    </a:cubicBezTo>
                    <a:cubicBezTo>
                      <a:pt x="253443" y="395700"/>
                      <a:pt x="253431" y="395653"/>
                      <a:pt x="253393" y="395632"/>
                    </a:cubicBezTo>
                    <a:cubicBezTo>
                      <a:pt x="253356" y="395611"/>
                      <a:pt x="253310" y="395624"/>
                      <a:pt x="253289" y="395661"/>
                    </a:cubicBezTo>
                    <a:cubicBezTo>
                      <a:pt x="214334" y="425871"/>
                      <a:pt x="158265" y="418783"/>
                      <a:pt x="128055" y="379829"/>
                    </a:cubicBezTo>
                    <a:cubicBezTo>
                      <a:pt x="117682" y="366455"/>
                      <a:pt x="111326" y="350407"/>
                      <a:pt x="109728" y="333558"/>
                    </a:cubicBezTo>
                    <a:lnTo>
                      <a:pt x="108823" y="333558"/>
                    </a:lnTo>
                    <a:cubicBezTo>
                      <a:pt x="59196" y="333486"/>
                      <a:pt x="19022" y="293197"/>
                      <a:pt x="19095" y="243569"/>
                    </a:cubicBezTo>
                    <a:cubicBezTo>
                      <a:pt x="19166" y="194500"/>
                      <a:pt x="58587" y="154560"/>
                      <a:pt x="107651" y="153850"/>
                    </a:cubicBezTo>
                    <a:cubicBezTo>
                      <a:pt x="114964" y="153749"/>
                      <a:pt x="122257" y="154640"/>
                      <a:pt x="129330" y="156498"/>
                    </a:cubicBezTo>
                    <a:cubicBezTo>
                      <a:pt x="129387" y="156509"/>
                      <a:pt x="129443" y="156473"/>
                      <a:pt x="129454" y="156417"/>
                    </a:cubicBezTo>
                    <a:cubicBezTo>
                      <a:pt x="129457" y="156403"/>
                      <a:pt x="129457" y="156388"/>
                      <a:pt x="129454" y="156374"/>
                    </a:cubicBezTo>
                    <a:cubicBezTo>
                      <a:pt x="127862" y="150292"/>
                      <a:pt x="126977" y="144047"/>
                      <a:pt x="126816" y="137762"/>
                    </a:cubicBezTo>
                    <a:cubicBezTo>
                      <a:pt x="125612" y="88328"/>
                      <a:pt x="164710" y="47277"/>
                      <a:pt x="214145" y="46074"/>
                    </a:cubicBezTo>
                    <a:cubicBezTo>
                      <a:pt x="245020" y="45322"/>
                      <a:pt x="274103" y="60536"/>
                      <a:pt x="291093" y="86327"/>
                    </a:cubicBezTo>
                    <a:cubicBezTo>
                      <a:pt x="291115" y="86369"/>
                      <a:pt x="291167" y="86386"/>
                      <a:pt x="291209" y="86364"/>
                    </a:cubicBezTo>
                    <a:cubicBezTo>
                      <a:pt x="291225" y="86356"/>
                      <a:pt x="291237" y="86343"/>
                      <a:pt x="291246" y="86327"/>
                    </a:cubicBezTo>
                    <a:cubicBezTo>
                      <a:pt x="302001" y="46971"/>
                      <a:pt x="337546" y="19515"/>
                      <a:pt x="378342" y="19052"/>
                    </a:cubicBezTo>
                    <a:moveTo>
                      <a:pt x="378342" y="2"/>
                    </a:moveTo>
                    <a:cubicBezTo>
                      <a:pt x="340553" y="258"/>
                      <a:pt x="305555" y="19944"/>
                      <a:pt x="285712" y="52104"/>
                    </a:cubicBezTo>
                    <a:cubicBezTo>
                      <a:pt x="266344" y="35888"/>
                      <a:pt x="241897" y="26988"/>
                      <a:pt x="216636" y="26958"/>
                    </a:cubicBezTo>
                    <a:cubicBezTo>
                      <a:pt x="156937" y="27032"/>
                      <a:pt x="108398" y="75104"/>
                      <a:pt x="107747" y="134800"/>
                    </a:cubicBezTo>
                    <a:cubicBezTo>
                      <a:pt x="47596" y="135447"/>
                      <a:pt x="-641" y="184733"/>
                      <a:pt x="6" y="244884"/>
                    </a:cubicBezTo>
                    <a:cubicBezTo>
                      <a:pt x="585" y="298655"/>
                      <a:pt x="40318" y="343956"/>
                      <a:pt x="93554" y="351541"/>
                    </a:cubicBezTo>
                    <a:cubicBezTo>
                      <a:pt x="108090" y="409533"/>
                      <a:pt x="166885" y="444761"/>
                      <a:pt x="224877" y="430226"/>
                    </a:cubicBezTo>
                    <a:cubicBezTo>
                      <a:pt x="228522" y="429313"/>
                      <a:pt x="232117" y="428210"/>
                      <a:pt x="235648" y="426922"/>
                    </a:cubicBezTo>
                    <a:cubicBezTo>
                      <a:pt x="247596" y="485964"/>
                      <a:pt x="305144" y="524141"/>
                      <a:pt x="364184" y="512194"/>
                    </a:cubicBezTo>
                    <a:cubicBezTo>
                      <a:pt x="398689" y="505212"/>
                      <a:pt x="427702" y="482005"/>
                      <a:pt x="442093" y="449877"/>
                    </a:cubicBezTo>
                    <a:cubicBezTo>
                      <a:pt x="460225" y="462694"/>
                      <a:pt x="481907" y="469527"/>
                      <a:pt x="504111" y="469423"/>
                    </a:cubicBezTo>
                    <a:cubicBezTo>
                      <a:pt x="557585" y="469358"/>
                      <a:pt x="603124" y="430527"/>
                      <a:pt x="611638" y="377735"/>
                    </a:cubicBezTo>
                    <a:cubicBezTo>
                      <a:pt x="617649" y="378928"/>
                      <a:pt x="623761" y="379541"/>
                      <a:pt x="629888" y="379564"/>
                    </a:cubicBezTo>
                    <a:cubicBezTo>
                      <a:pt x="690037" y="379384"/>
                      <a:pt x="738650" y="330478"/>
                      <a:pt x="738470" y="270329"/>
                    </a:cubicBezTo>
                    <a:cubicBezTo>
                      <a:pt x="738291" y="210855"/>
                      <a:pt x="690434" y="162521"/>
                      <a:pt x="630964" y="161756"/>
                    </a:cubicBezTo>
                    <a:cubicBezTo>
                      <a:pt x="630313" y="102063"/>
                      <a:pt x="581780" y="53994"/>
                      <a:pt x="522084" y="53914"/>
                    </a:cubicBezTo>
                    <a:cubicBezTo>
                      <a:pt x="506711" y="53939"/>
                      <a:pt x="491509" y="57154"/>
                      <a:pt x="477441" y="63353"/>
                    </a:cubicBezTo>
                    <a:cubicBezTo>
                      <a:pt x="459782" y="24549"/>
                      <a:pt x="420974" y="-260"/>
                      <a:pt x="378342" y="2"/>
                    </a:cubicBezTo>
                    <a:close/>
                  </a:path>
                </a:pathLst>
              </a:custGeom>
              <a:solidFill>
                <a:srgbClr val="000000"/>
              </a:solidFill>
              <a:ln w="9525" cap="flat">
                <a:noFill/>
                <a:prstDash val="solid"/>
                <a:miter/>
              </a:ln>
            </p:spPr>
            <p:txBody>
              <a:bodyPr rtlCol="0" anchor="ctr"/>
              <a:lstStyle/>
              <a:p>
                <a:endParaRPr lang="de-CH"/>
              </a:p>
            </p:txBody>
          </p:sp>
          <p:sp>
            <p:nvSpPr>
              <p:cNvPr id="16" name="Freihandform: Form 15">
                <a:extLst>
                  <a:ext uri="{FF2B5EF4-FFF2-40B4-BE49-F238E27FC236}">
                    <a16:creationId xmlns:a16="http://schemas.microsoft.com/office/drawing/2014/main" id="{1A917371-86C6-4E3A-9ECB-A927BC2CBC4F}"/>
                  </a:ext>
                </a:extLst>
              </p:cNvPr>
              <p:cNvSpPr/>
              <p:nvPr/>
            </p:nvSpPr>
            <p:spPr>
              <a:xfrm>
                <a:off x="4530725" y="618804"/>
                <a:ext cx="114300" cy="114299"/>
              </a:xfrm>
              <a:custGeom>
                <a:avLst/>
                <a:gdLst>
                  <a:gd name="connsiteX0" fmla="*/ 57150 w 114300"/>
                  <a:gd name="connsiteY0" fmla="*/ 19050 h 114299"/>
                  <a:gd name="connsiteX1" fmla="*/ 95250 w 114300"/>
                  <a:gd name="connsiteY1" fmla="*/ 57150 h 114299"/>
                  <a:gd name="connsiteX2" fmla="*/ 57150 w 114300"/>
                  <a:gd name="connsiteY2" fmla="*/ 95250 h 114299"/>
                  <a:gd name="connsiteX3" fmla="*/ 19050 w 114300"/>
                  <a:gd name="connsiteY3" fmla="*/ 57150 h 114299"/>
                  <a:gd name="connsiteX4" fmla="*/ 57150 w 114300"/>
                  <a:gd name="connsiteY4" fmla="*/ 19050 h 114299"/>
                  <a:gd name="connsiteX5" fmla="*/ 57150 w 114300"/>
                  <a:gd name="connsiteY5" fmla="*/ 0 h 114299"/>
                  <a:gd name="connsiteX6" fmla="*/ 0 w 114300"/>
                  <a:gd name="connsiteY6" fmla="*/ 57150 h 114299"/>
                  <a:gd name="connsiteX7" fmla="*/ 57150 w 114300"/>
                  <a:gd name="connsiteY7" fmla="*/ 114300 h 114299"/>
                  <a:gd name="connsiteX8" fmla="*/ 114300 w 114300"/>
                  <a:gd name="connsiteY8" fmla="*/ 57150 h 114299"/>
                  <a:gd name="connsiteX9" fmla="*/ 57150 w 114300"/>
                  <a:gd name="connsiteY9" fmla="*/ 0 h 1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14299">
                    <a:moveTo>
                      <a:pt x="57150" y="19050"/>
                    </a:moveTo>
                    <a:cubicBezTo>
                      <a:pt x="78192" y="19050"/>
                      <a:pt x="95250" y="36108"/>
                      <a:pt x="95250" y="57150"/>
                    </a:cubicBezTo>
                    <a:cubicBezTo>
                      <a:pt x="95250" y="78192"/>
                      <a:pt x="78192" y="95250"/>
                      <a:pt x="57150" y="95250"/>
                    </a:cubicBezTo>
                    <a:cubicBezTo>
                      <a:pt x="36108" y="95250"/>
                      <a:pt x="19050" y="78192"/>
                      <a:pt x="19050" y="57150"/>
                    </a:cubicBezTo>
                    <a:cubicBezTo>
                      <a:pt x="19081" y="36121"/>
                      <a:pt x="36121" y="19081"/>
                      <a:pt x="57150" y="19050"/>
                    </a:cubicBezTo>
                    <a:moveTo>
                      <a:pt x="57150" y="0"/>
                    </a:moveTo>
                    <a:cubicBezTo>
                      <a:pt x="25587" y="0"/>
                      <a:pt x="0" y="25587"/>
                      <a:pt x="0" y="57150"/>
                    </a:cubicBezTo>
                    <a:cubicBezTo>
                      <a:pt x="0" y="88713"/>
                      <a:pt x="25587" y="114300"/>
                      <a:pt x="57150" y="114300"/>
                    </a:cubicBezTo>
                    <a:cubicBezTo>
                      <a:pt x="88713" y="114300"/>
                      <a:pt x="114300" y="88713"/>
                      <a:pt x="114300" y="57150"/>
                    </a:cubicBezTo>
                    <a:cubicBezTo>
                      <a:pt x="114300" y="25587"/>
                      <a:pt x="88713" y="0"/>
                      <a:pt x="57150" y="0"/>
                    </a:cubicBezTo>
                    <a:close/>
                  </a:path>
                </a:pathLst>
              </a:custGeom>
              <a:solidFill>
                <a:srgbClr val="000000"/>
              </a:solidFill>
              <a:ln w="9525" cap="flat">
                <a:noFill/>
                <a:prstDash val="solid"/>
                <a:miter/>
              </a:ln>
            </p:spPr>
            <p:txBody>
              <a:bodyPr rtlCol="0" anchor="ctr"/>
              <a:lstStyle/>
              <a:p>
                <a:endParaRPr lang="de-CH"/>
              </a:p>
            </p:txBody>
          </p:sp>
          <p:sp>
            <p:nvSpPr>
              <p:cNvPr id="17" name="Freihandform: Form 16">
                <a:extLst>
                  <a:ext uri="{FF2B5EF4-FFF2-40B4-BE49-F238E27FC236}">
                    <a16:creationId xmlns:a16="http://schemas.microsoft.com/office/drawing/2014/main" id="{3861AA26-B3F5-4F84-9D6C-1824CAB67D4E}"/>
                  </a:ext>
                </a:extLst>
              </p:cNvPr>
              <p:cNvSpPr/>
              <p:nvPr/>
            </p:nvSpPr>
            <p:spPr>
              <a:xfrm>
                <a:off x="4417473" y="699424"/>
                <a:ext cx="85725" cy="85725"/>
              </a:xfrm>
              <a:custGeom>
                <a:avLst/>
                <a:gdLst>
                  <a:gd name="connsiteX0" fmla="*/ 42863 w 85725"/>
                  <a:gd name="connsiteY0" fmla="*/ 19050 h 85725"/>
                  <a:gd name="connsiteX1" fmla="*/ 66675 w 85725"/>
                  <a:gd name="connsiteY1" fmla="*/ 42863 h 85725"/>
                  <a:gd name="connsiteX2" fmla="*/ 42863 w 85725"/>
                  <a:gd name="connsiteY2" fmla="*/ 66675 h 85725"/>
                  <a:gd name="connsiteX3" fmla="*/ 19050 w 85725"/>
                  <a:gd name="connsiteY3" fmla="*/ 42863 h 85725"/>
                  <a:gd name="connsiteX4" fmla="*/ 42863 w 85725"/>
                  <a:gd name="connsiteY4" fmla="*/ 19050 h 85725"/>
                  <a:gd name="connsiteX5" fmla="*/ 42863 w 85725"/>
                  <a:gd name="connsiteY5" fmla="*/ 0 h 85725"/>
                  <a:gd name="connsiteX6" fmla="*/ 0 w 85725"/>
                  <a:gd name="connsiteY6" fmla="*/ 42863 h 85725"/>
                  <a:gd name="connsiteX7" fmla="*/ 42863 w 85725"/>
                  <a:gd name="connsiteY7" fmla="*/ 85725 h 85725"/>
                  <a:gd name="connsiteX8" fmla="*/ 85725 w 85725"/>
                  <a:gd name="connsiteY8" fmla="*/ 42863 h 85725"/>
                  <a:gd name="connsiteX9" fmla="*/ 42863 w 85725"/>
                  <a:gd name="connsiteY9"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2863" y="19050"/>
                    </a:moveTo>
                    <a:cubicBezTo>
                      <a:pt x="56014" y="19050"/>
                      <a:pt x="66675" y="29711"/>
                      <a:pt x="66675" y="42863"/>
                    </a:cubicBezTo>
                    <a:cubicBezTo>
                      <a:pt x="66675" y="56014"/>
                      <a:pt x="56014" y="66675"/>
                      <a:pt x="42863" y="66675"/>
                    </a:cubicBezTo>
                    <a:cubicBezTo>
                      <a:pt x="29711" y="66675"/>
                      <a:pt x="19050" y="56014"/>
                      <a:pt x="19050" y="42863"/>
                    </a:cubicBezTo>
                    <a:cubicBezTo>
                      <a:pt x="19050" y="29711"/>
                      <a:pt x="29711" y="19050"/>
                      <a:pt x="42863" y="19050"/>
                    </a:cubicBezTo>
                    <a:moveTo>
                      <a:pt x="42863" y="0"/>
                    </a:moveTo>
                    <a:cubicBezTo>
                      <a:pt x="19190" y="0"/>
                      <a:pt x="0" y="19190"/>
                      <a:pt x="0" y="42863"/>
                    </a:cubicBezTo>
                    <a:cubicBezTo>
                      <a:pt x="0" y="66535"/>
                      <a:pt x="19190" y="85725"/>
                      <a:pt x="42863" y="85725"/>
                    </a:cubicBezTo>
                    <a:cubicBezTo>
                      <a:pt x="66535" y="85725"/>
                      <a:pt x="85725" y="66535"/>
                      <a:pt x="85725" y="42863"/>
                    </a:cubicBezTo>
                    <a:cubicBezTo>
                      <a:pt x="85725" y="19190"/>
                      <a:pt x="66535" y="0"/>
                      <a:pt x="42863" y="0"/>
                    </a:cubicBezTo>
                    <a:close/>
                  </a:path>
                </a:pathLst>
              </a:custGeom>
              <a:solidFill>
                <a:srgbClr val="000000"/>
              </a:solidFill>
              <a:ln w="9525" cap="flat">
                <a:noFill/>
                <a:prstDash val="solid"/>
                <a:miter/>
              </a:ln>
            </p:spPr>
            <p:txBody>
              <a:bodyPr rtlCol="0" anchor="ctr"/>
              <a:lstStyle/>
              <a:p>
                <a:endParaRPr lang="de-CH"/>
              </a:p>
            </p:txBody>
          </p:sp>
        </p:grpSp>
      </p:grpSp>
      <p:pic>
        <p:nvPicPr>
          <p:cNvPr id="19" name="Grafik 18">
            <a:hlinkClick r:id="rId14"/>
            <a:extLst>
              <a:ext uri="{FF2B5EF4-FFF2-40B4-BE49-F238E27FC236}">
                <a16:creationId xmlns:a16="http://schemas.microsoft.com/office/drawing/2014/main" id="{B5CCFB20-EDDE-4287-A1BA-77A702EB2F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53627" y="3362875"/>
            <a:ext cx="419099" cy="147637"/>
          </a:xfrm>
          <a:prstGeom prst="rect">
            <a:avLst/>
          </a:prstGeom>
        </p:spPr>
      </p:pic>
    </p:spTree>
    <p:extLst>
      <p:ext uri="{BB962C8B-B14F-4D97-AF65-F5344CB8AC3E}">
        <p14:creationId xmlns:p14="http://schemas.microsoft.com/office/powerpoint/2010/main" val="3518848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04017" rtl="0" eaLnBrk="1" latinLnBrk="0" hangingPunct="1">
        <a:lnSpc>
          <a:spcPct val="90000"/>
        </a:lnSpc>
        <a:spcBef>
          <a:spcPct val="0"/>
        </a:spcBef>
        <a:buNone/>
        <a:defRPr sz="2425" kern="1200">
          <a:solidFill>
            <a:schemeClr val="tx1"/>
          </a:solidFill>
          <a:latin typeface="+mj-lt"/>
          <a:ea typeface="+mj-ea"/>
          <a:cs typeface="+mj-cs"/>
        </a:defRPr>
      </a:lvl1pPr>
    </p:titleStyle>
    <p:bodyStyle>
      <a:lvl1pPr marL="126004" indent="-126004" algn="l" defTabSz="504017"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1pPr>
      <a:lvl2pPr marL="378013" indent="-126004" algn="l" defTabSz="504017" rtl="0" eaLnBrk="1" latinLnBrk="0" hangingPunct="1">
        <a:lnSpc>
          <a:spcPct val="90000"/>
        </a:lnSpc>
        <a:spcBef>
          <a:spcPts val="276"/>
        </a:spcBef>
        <a:buFont typeface="Arial" panose="020B0604020202020204" pitchFamily="34" charset="0"/>
        <a:buChar char="•"/>
        <a:defRPr sz="1323" kern="1200">
          <a:solidFill>
            <a:schemeClr val="tx1"/>
          </a:solidFill>
          <a:latin typeface="+mn-lt"/>
          <a:ea typeface="+mn-ea"/>
          <a:cs typeface="+mn-cs"/>
        </a:defRPr>
      </a:lvl2pPr>
      <a:lvl3pPr marL="630022" indent="-126004" algn="l" defTabSz="504017" rtl="0" eaLnBrk="1" latinLnBrk="0" hangingPunct="1">
        <a:lnSpc>
          <a:spcPct val="90000"/>
        </a:lnSpc>
        <a:spcBef>
          <a:spcPts val="276"/>
        </a:spcBef>
        <a:buFont typeface="Arial" panose="020B0604020202020204" pitchFamily="34" charset="0"/>
        <a:buChar char="•"/>
        <a:defRPr sz="1102" kern="1200">
          <a:solidFill>
            <a:schemeClr val="tx1"/>
          </a:solidFill>
          <a:latin typeface="+mn-lt"/>
          <a:ea typeface="+mn-ea"/>
          <a:cs typeface="+mn-cs"/>
        </a:defRPr>
      </a:lvl3pPr>
      <a:lvl4pPr marL="882030"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4pPr>
      <a:lvl5pPr marL="1134039"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5pPr>
      <a:lvl6pPr marL="1386048"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6pPr>
      <a:lvl7pPr marL="1638056"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7pPr>
      <a:lvl8pPr marL="1890065"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8pPr>
      <a:lvl9pPr marL="2142073"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9pPr>
    </p:bodyStyle>
    <p:otherStyle>
      <a:defPPr>
        <a:defRPr lang="en-US"/>
      </a:defPPr>
      <a:lvl1pPr marL="0" algn="l" defTabSz="504017" rtl="0" eaLnBrk="1" latinLnBrk="0" hangingPunct="1">
        <a:defRPr sz="992" kern="1200">
          <a:solidFill>
            <a:schemeClr val="tx1"/>
          </a:solidFill>
          <a:latin typeface="+mn-lt"/>
          <a:ea typeface="+mn-ea"/>
          <a:cs typeface="+mn-cs"/>
        </a:defRPr>
      </a:lvl1pPr>
      <a:lvl2pPr marL="252009" algn="l" defTabSz="504017" rtl="0" eaLnBrk="1" latinLnBrk="0" hangingPunct="1">
        <a:defRPr sz="992" kern="1200">
          <a:solidFill>
            <a:schemeClr val="tx1"/>
          </a:solidFill>
          <a:latin typeface="+mn-lt"/>
          <a:ea typeface="+mn-ea"/>
          <a:cs typeface="+mn-cs"/>
        </a:defRPr>
      </a:lvl2pPr>
      <a:lvl3pPr marL="504017" algn="l" defTabSz="504017" rtl="0" eaLnBrk="1" latinLnBrk="0" hangingPunct="1">
        <a:defRPr sz="992" kern="1200">
          <a:solidFill>
            <a:schemeClr val="tx1"/>
          </a:solidFill>
          <a:latin typeface="+mn-lt"/>
          <a:ea typeface="+mn-ea"/>
          <a:cs typeface="+mn-cs"/>
        </a:defRPr>
      </a:lvl3pPr>
      <a:lvl4pPr marL="756026" algn="l" defTabSz="504017" rtl="0" eaLnBrk="1" latinLnBrk="0" hangingPunct="1">
        <a:defRPr sz="992" kern="1200">
          <a:solidFill>
            <a:schemeClr val="tx1"/>
          </a:solidFill>
          <a:latin typeface="+mn-lt"/>
          <a:ea typeface="+mn-ea"/>
          <a:cs typeface="+mn-cs"/>
        </a:defRPr>
      </a:lvl4pPr>
      <a:lvl5pPr marL="1008035" algn="l" defTabSz="504017" rtl="0" eaLnBrk="1" latinLnBrk="0" hangingPunct="1">
        <a:defRPr sz="992" kern="1200">
          <a:solidFill>
            <a:schemeClr val="tx1"/>
          </a:solidFill>
          <a:latin typeface="+mn-lt"/>
          <a:ea typeface="+mn-ea"/>
          <a:cs typeface="+mn-cs"/>
        </a:defRPr>
      </a:lvl5pPr>
      <a:lvl6pPr marL="1260043" algn="l" defTabSz="504017" rtl="0" eaLnBrk="1" latinLnBrk="0" hangingPunct="1">
        <a:defRPr sz="992" kern="1200">
          <a:solidFill>
            <a:schemeClr val="tx1"/>
          </a:solidFill>
          <a:latin typeface="+mn-lt"/>
          <a:ea typeface="+mn-ea"/>
          <a:cs typeface="+mn-cs"/>
        </a:defRPr>
      </a:lvl6pPr>
      <a:lvl7pPr marL="1512052" algn="l" defTabSz="504017" rtl="0" eaLnBrk="1" latinLnBrk="0" hangingPunct="1">
        <a:defRPr sz="992" kern="1200">
          <a:solidFill>
            <a:schemeClr val="tx1"/>
          </a:solidFill>
          <a:latin typeface="+mn-lt"/>
          <a:ea typeface="+mn-ea"/>
          <a:cs typeface="+mn-cs"/>
        </a:defRPr>
      </a:lvl7pPr>
      <a:lvl8pPr marL="1764060" algn="l" defTabSz="504017" rtl="0" eaLnBrk="1" latinLnBrk="0" hangingPunct="1">
        <a:defRPr sz="992" kern="1200">
          <a:solidFill>
            <a:schemeClr val="tx1"/>
          </a:solidFill>
          <a:latin typeface="+mn-lt"/>
          <a:ea typeface="+mn-ea"/>
          <a:cs typeface="+mn-cs"/>
        </a:defRPr>
      </a:lvl8pPr>
      <a:lvl9pPr marL="2016069" algn="l" defTabSz="504017" rtl="0" eaLnBrk="1" latinLnBrk="0" hangingPunct="1">
        <a:defRPr sz="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791D1B-EA12-4807-8156-69F44E79DE5A}"/>
              </a:ext>
            </a:extLst>
          </p:cNvPr>
          <p:cNvSpPr/>
          <p:nvPr/>
        </p:nvSpPr>
        <p:spPr>
          <a:xfrm>
            <a:off x="2986113" y="3066807"/>
            <a:ext cx="2270100" cy="709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a:extLst>
              <a:ext uri="{FF2B5EF4-FFF2-40B4-BE49-F238E27FC236}">
                <a16:creationId xmlns:a16="http://schemas.microsoft.com/office/drawing/2014/main" id="{81911030-2487-4E0F-9115-8C6D0F2683F6}"/>
              </a:ext>
            </a:extLst>
          </p:cNvPr>
          <p:cNvSpPr txBox="1"/>
          <p:nvPr/>
        </p:nvSpPr>
        <p:spPr>
          <a:xfrm>
            <a:off x="71439" y="587300"/>
            <a:ext cx="5184775" cy="2573941"/>
          </a:xfrm>
          <a:prstGeom prst="rect">
            <a:avLst/>
          </a:prstGeom>
          <a:noFill/>
        </p:spPr>
        <p:txBody>
          <a:bodyPr wrap="square" lIns="360000" tIns="0" rIns="360000" bIns="0" rtlCol="0" anchor="ctr" anchorCtr="0">
            <a:noAutofit/>
          </a:bodyPr>
          <a:lstStyle/>
          <a:p>
            <a:r>
              <a:rPr lang="de-CH" dirty="0">
                <a:solidFill>
                  <a:schemeClr val="tx1">
                    <a:lumMod val="85000"/>
                    <a:lumOff val="15000"/>
                  </a:schemeClr>
                </a:solidFill>
              </a:rPr>
              <a:t>Du bist …</a:t>
            </a:r>
          </a:p>
          <a:p>
            <a:endParaRPr lang="de-CH" sz="1200" dirty="0">
              <a:solidFill>
                <a:schemeClr val="tx1">
                  <a:lumMod val="85000"/>
                  <a:lumOff val="15000"/>
                </a:schemeClr>
              </a:solidFill>
            </a:endParaRPr>
          </a:p>
          <a:p>
            <a:r>
              <a:rPr lang="de-CH" sz="1300" dirty="0">
                <a:solidFill>
                  <a:schemeClr val="tx1">
                    <a:lumMod val="85000"/>
                    <a:lumOff val="15000"/>
                  </a:schemeClr>
                </a:solidFill>
              </a:rPr>
              <a:t>… 16 Jahre alt. </a:t>
            </a:r>
            <a:r>
              <a:rPr lang="de-CH" sz="1300" dirty="0"/>
              <a:t>Du wohnst </a:t>
            </a:r>
            <a:r>
              <a:rPr lang="de-CH" sz="1300" dirty="0">
                <a:solidFill>
                  <a:schemeClr val="tx1">
                    <a:lumMod val="85000"/>
                    <a:lumOff val="15000"/>
                  </a:schemeClr>
                </a:solidFill>
              </a:rPr>
              <a:t>mit deinen Eltern und deinem Bruder  in einer grosszügigen Wohnung mitten in der Stadt. Dein Vater arbeitet bei einem grossen internationalen Unternehmen. Deine Mutter ist in der Politik tätig. Seit der Diagnose</a:t>
            </a:r>
            <a:r>
              <a:rPr lang="de-CH" sz="1300" dirty="0"/>
              <a:t> Lese-Rechtschreibstörung</a:t>
            </a:r>
            <a:r>
              <a:rPr lang="de-CH" sz="1300" dirty="0">
                <a:solidFill>
                  <a:schemeClr val="tx1">
                    <a:lumMod val="85000"/>
                    <a:lumOff val="15000"/>
                  </a:schemeClr>
                </a:solidFill>
              </a:rPr>
              <a:t> vor 10 Jahren wird dir in der Schule ein </a:t>
            </a:r>
            <a:r>
              <a:rPr lang="de-CH" sz="1300" dirty="0"/>
              <a:t>Nachteilsausgleich</a:t>
            </a:r>
            <a:r>
              <a:rPr lang="de-CH" sz="1300" dirty="0">
                <a:solidFill>
                  <a:schemeClr val="tx1">
                    <a:lumMod val="85000"/>
                    <a:lumOff val="15000"/>
                  </a:schemeClr>
                </a:solidFill>
              </a:rPr>
              <a:t> zugesprochen.  Deine Eltern sind beide in der Schweiz geboren.</a:t>
            </a:r>
            <a:endParaRPr lang="de-CH" sz="1300" dirty="0">
              <a:solidFill>
                <a:schemeClr val="tx1">
                  <a:lumMod val="85000"/>
                  <a:lumOff val="15000"/>
                </a:schemeClr>
              </a:solidFill>
              <a:cs typeface="Calibri"/>
            </a:endParaRPr>
          </a:p>
        </p:txBody>
      </p:sp>
      <p:pic>
        <p:nvPicPr>
          <p:cNvPr id="9" name="Grafik 8" descr="Ein Bild, das Text enthält.&#10;&#10;Automatisch generierte Beschreibung">
            <a:extLst>
              <a:ext uri="{FF2B5EF4-FFF2-40B4-BE49-F238E27FC236}">
                <a16:creationId xmlns:a16="http://schemas.microsoft.com/office/drawing/2014/main" id="{CBBF6784-3C71-4F81-A318-0D0640DB9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062" y="3115045"/>
            <a:ext cx="1917458" cy="538660"/>
          </a:xfrm>
          <a:prstGeom prst="rect">
            <a:avLst/>
          </a:prstGeom>
        </p:spPr>
      </p:pic>
      <p:grpSp>
        <p:nvGrpSpPr>
          <p:cNvPr id="2" name="Gruppieren 1">
            <a:extLst>
              <a:ext uri="{FF2B5EF4-FFF2-40B4-BE49-F238E27FC236}">
                <a16:creationId xmlns:a16="http://schemas.microsoft.com/office/drawing/2014/main" id="{B70B1BDC-A179-478A-B061-57646F3D52E6}"/>
              </a:ext>
            </a:extLst>
          </p:cNvPr>
          <p:cNvGrpSpPr/>
          <p:nvPr/>
        </p:nvGrpSpPr>
        <p:grpSpPr>
          <a:xfrm>
            <a:off x="4501612" y="69848"/>
            <a:ext cx="738470" cy="680377"/>
            <a:chOff x="4425804" y="69848"/>
            <a:chExt cx="738470" cy="680377"/>
          </a:xfrm>
        </p:grpSpPr>
        <p:sp>
          <p:nvSpPr>
            <p:cNvPr id="20" name="Freihandform: Form 19">
              <a:extLst>
                <a:ext uri="{FF2B5EF4-FFF2-40B4-BE49-F238E27FC236}">
                  <a16:creationId xmlns:a16="http://schemas.microsoft.com/office/drawing/2014/main" id="{59D89558-35D8-4681-8382-8563EAAE9B29}"/>
                </a:ext>
              </a:extLst>
            </p:cNvPr>
            <p:cNvSpPr/>
            <p:nvPr/>
          </p:nvSpPr>
          <p:spPr>
            <a:xfrm>
              <a:off x="4549121" y="103357"/>
              <a:ext cx="603250" cy="336553"/>
            </a:xfrm>
            <a:custGeom>
              <a:avLst/>
              <a:gdLst>
                <a:gd name="connsiteX0" fmla="*/ 0 w 603250"/>
                <a:gd name="connsiteY0" fmla="*/ 95253 h 336553"/>
                <a:gd name="connsiteX1" fmla="*/ 0 w 603250"/>
                <a:gd name="connsiteY1" fmla="*/ 95253 h 336553"/>
                <a:gd name="connsiteX2" fmla="*/ 3175 w 603250"/>
                <a:gd name="connsiteY2" fmla="*/ 57153 h 336553"/>
                <a:gd name="connsiteX3" fmla="*/ 6350 w 603250"/>
                <a:gd name="connsiteY3" fmla="*/ 44453 h 336553"/>
                <a:gd name="connsiteX4" fmla="*/ 19050 w 603250"/>
                <a:gd name="connsiteY4" fmla="*/ 38103 h 336553"/>
                <a:gd name="connsiteX5" fmla="*/ 25400 w 603250"/>
                <a:gd name="connsiteY5" fmla="*/ 28578 h 336553"/>
                <a:gd name="connsiteX6" fmla="*/ 44450 w 603250"/>
                <a:gd name="connsiteY6" fmla="*/ 22228 h 336553"/>
                <a:gd name="connsiteX7" fmla="*/ 66675 w 603250"/>
                <a:gd name="connsiteY7" fmla="*/ 15878 h 336553"/>
                <a:gd name="connsiteX8" fmla="*/ 142875 w 603250"/>
                <a:gd name="connsiteY8" fmla="*/ 19053 h 336553"/>
                <a:gd name="connsiteX9" fmla="*/ 149225 w 603250"/>
                <a:gd name="connsiteY9" fmla="*/ 28578 h 336553"/>
                <a:gd name="connsiteX10" fmla="*/ 171450 w 603250"/>
                <a:gd name="connsiteY10" fmla="*/ 38103 h 336553"/>
                <a:gd name="connsiteX11" fmla="*/ 174625 w 603250"/>
                <a:gd name="connsiteY11" fmla="*/ 22228 h 336553"/>
                <a:gd name="connsiteX12" fmla="*/ 184150 w 603250"/>
                <a:gd name="connsiteY12" fmla="*/ 12703 h 336553"/>
                <a:gd name="connsiteX13" fmla="*/ 228600 w 603250"/>
                <a:gd name="connsiteY13" fmla="*/ 3178 h 336553"/>
                <a:gd name="connsiteX14" fmla="*/ 250825 w 603250"/>
                <a:gd name="connsiteY14" fmla="*/ 3178 h 336553"/>
                <a:gd name="connsiteX15" fmla="*/ 285750 w 603250"/>
                <a:gd name="connsiteY15" fmla="*/ 6353 h 336553"/>
                <a:gd name="connsiteX16" fmla="*/ 295275 w 603250"/>
                <a:gd name="connsiteY16" fmla="*/ 12703 h 336553"/>
                <a:gd name="connsiteX17" fmla="*/ 307975 w 603250"/>
                <a:gd name="connsiteY17" fmla="*/ 15878 h 336553"/>
                <a:gd name="connsiteX18" fmla="*/ 317500 w 603250"/>
                <a:gd name="connsiteY18" fmla="*/ 19053 h 336553"/>
                <a:gd name="connsiteX19" fmla="*/ 314325 w 603250"/>
                <a:gd name="connsiteY19" fmla="*/ 28578 h 336553"/>
                <a:gd name="connsiteX20" fmla="*/ 323850 w 603250"/>
                <a:gd name="connsiteY20" fmla="*/ 31753 h 336553"/>
                <a:gd name="connsiteX21" fmla="*/ 339725 w 603250"/>
                <a:gd name="connsiteY21" fmla="*/ 50803 h 336553"/>
                <a:gd name="connsiteX22" fmla="*/ 349250 w 603250"/>
                <a:gd name="connsiteY22" fmla="*/ 47628 h 336553"/>
                <a:gd name="connsiteX23" fmla="*/ 368300 w 603250"/>
                <a:gd name="connsiteY23" fmla="*/ 44453 h 336553"/>
                <a:gd name="connsiteX24" fmla="*/ 381000 w 603250"/>
                <a:gd name="connsiteY24" fmla="*/ 38103 h 336553"/>
                <a:gd name="connsiteX25" fmla="*/ 428625 w 603250"/>
                <a:gd name="connsiteY25" fmla="*/ 44453 h 336553"/>
                <a:gd name="connsiteX26" fmla="*/ 441325 w 603250"/>
                <a:gd name="connsiteY26" fmla="*/ 47628 h 336553"/>
                <a:gd name="connsiteX27" fmla="*/ 466725 w 603250"/>
                <a:gd name="connsiteY27" fmla="*/ 60328 h 336553"/>
                <a:gd name="connsiteX28" fmla="*/ 485775 w 603250"/>
                <a:gd name="connsiteY28" fmla="*/ 76203 h 336553"/>
                <a:gd name="connsiteX29" fmla="*/ 488950 w 603250"/>
                <a:gd name="connsiteY29" fmla="*/ 85728 h 336553"/>
                <a:gd name="connsiteX30" fmla="*/ 498475 w 603250"/>
                <a:gd name="connsiteY30" fmla="*/ 92078 h 336553"/>
                <a:gd name="connsiteX31" fmla="*/ 504825 w 603250"/>
                <a:gd name="connsiteY31" fmla="*/ 111128 h 336553"/>
                <a:gd name="connsiteX32" fmla="*/ 501650 w 603250"/>
                <a:gd name="connsiteY32" fmla="*/ 142878 h 336553"/>
                <a:gd name="connsiteX33" fmla="*/ 514350 w 603250"/>
                <a:gd name="connsiteY33" fmla="*/ 139703 h 336553"/>
                <a:gd name="connsiteX34" fmla="*/ 549275 w 603250"/>
                <a:gd name="connsiteY34" fmla="*/ 149228 h 336553"/>
                <a:gd name="connsiteX35" fmla="*/ 558800 w 603250"/>
                <a:gd name="connsiteY35" fmla="*/ 155578 h 336553"/>
                <a:gd name="connsiteX36" fmla="*/ 590550 w 603250"/>
                <a:gd name="connsiteY36" fmla="*/ 165103 h 336553"/>
                <a:gd name="connsiteX37" fmla="*/ 593725 w 603250"/>
                <a:gd name="connsiteY37" fmla="*/ 193678 h 336553"/>
                <a:gd name="connsiteX38" fmla="*/ 603250 w 603250"/>
                <a:gd name="connsiteY38" fmla="*/ 222253 h 336553"/>
                <a:gd name="connsiteX39" fmla="*/ 600075 w 603250"/>
                <a:gd name="connsiteY39" fmla="*/ 234953 h 336553"/>
                <a:gd name="connsiteX40" fmla="*/ 590550 w 603250"/>
                <a:gd name="connsiteY40" fmla="*/ 263528 h 336553"/>
                <a:gd name="connsiteX41" fmla="*/ 577850 w 603250"/>
                <a:gd name="connsiteY41" fmla="*/ 307978 h 336553"/>
                <a:gd name="connsiteX42" fmla="*/ 568325 w 603250"/>
                <a:gd name="connsiteY42" fmla="*/ 314328 h 336553"/>
                <a:gd name="connsiteX43" fmla="*/ 561975 w 603250"/>
                <a:gd name="connsiteY43" fmla="*/ 323853 h 336553"/>
                <a:gd name="connsiteX44" fmla="*/ 527050 w 603250"/>
                <a:gd name="connsiteY44" fmla="*/ 336553 h 336553"/>
                <a:gd name="connsiteX45" fmla="*/ 330200 w 603250"/>
                <a:gd name="connsiteY45" fmla="*/ 330203 h 336553"/>
                <a:gd name="connsiteX46" fmla="*/ 304800 w 603250"/>
                <a:gd name="connsiteY46" fmla="*/ 323853 h 336553"/>
                <a:gd name="connsiteX47" fmla="*/ 266700 w 603250"/>
                <a:gd name="connsiteY47" fmla="*/ 317503 h 336553"/>
                <a:gd name="connsiteX48" fmla="*/ 257175 w 603250"/>
                <a:gd name="connsiteY48" fmla="*/ 311153 h 336553"/>
                <a:gd name="connsiteX49" fmla="*/ 219075 w 603250"/>
                <a:gd name="connsiteY49" fmla="*/ 301628 h 336553"/>
                <a:gd name="connsiteX50" fmla="*/ 209550 w 603250"/>
                <a:gd name="connsiteY50" fmla="*/ 298453 h 336553"/>
                <a:gd name="connsiteX51" fmla="*/ 180975 w 603250"/>
                <a:gd name="connsiteY51" fmla="*/ 282578 h 336553"/>
                <a:gd name="connsiteX52" fmla="*/ 155575 w 603250"/>
                <a:gd name="connsiteY52" fmla="*/ 273053 h 336553"/>
                <a:gd name="connsiteX53" fmla="*/ 139700 w 603250"/>
                <a:gd name="connsiteY53" fmla="*/ 254003 h 336553"/>
                <a:gd name="connsiteX54" fmla="*/ 130175 w 603250"/>
                <a:gd name="connsiteY54" fmla="*/ 250828 h 336553"/>
                <a:gd name="connsiteX55" fmla="*/ 111125 w 603250"/>
                <a:gd name="connsiteY55" fmla="*/ 238128 h 336553"/>
                <a:gd name="connsiteX56" fmla="*/ 98425 w 603250"/>
                <a:gd name="connsiteY56" fmla="*/ 231778 h 336553"/>
                <a:gd name="connsiteX57" fmla="*/ 82550 w 603250"/>
                <a:gd name="connsiteY57" fmla="*/ 212728 h 336553"/>
                <a:gd name="connsiteX58" fmla="*/ 73025 w 603250"/>
                <a:gd name="connsiteY58" fmla="*/ 206378 h 336553"/>
                <a:gd name="connsiteX59" fmla="*/ 50800 w 603250"/>
                <a:gd name="connsiteY59" fmla="*/ 190503 h 336553"/>
                <a:gd name="connsiteX60" fmla="*/ 28575 w 603250"/>
                <a:gd name="connsiteY60" fmla="*/ 177803 h 336553"/>
                <a:gd name="connsiteX61" fmla="*/ 15875 w 603250"/>
                <a:gd name="connsiteY61" fmla="*/ 161928 h 336553"/>
                <a:gd name="connsiteX62" fmla="*/ 12700 w 603250"/>
                <a:gd name="connsiteY62" fmla="*/ 152403 h 336553"/>
                <a:gd name="connsiteX63" fmla="*/ 6350 w 603250"/>
                <a:gd name="connsiteY63" fmla="*/ 142878 h 336553"/>
                <a:gd name="connsiteX64" fmla="*/ 0 w 603250"/>
                <a:gd name="connsiteY64" fmla="*/ 95253 h 33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3250" h="336553">
                  <a:moveTo>
                    <a:pt x="0" y="95253"/>
                  </a:moveTo>
                  <a:lnTo>
                    <a:pt x="0" y="95253"/>
                  </a:lnTo>
                  <a:cubicBezTo>
                    <a:pt x="1058" y="82553"/>
                    <a:pt x="1594" y="69799"/>
                    <a:pt x="3175" y="57153"/>
                  </a:cubicBezTo>
                  <a:cubicBezTo>
                    <a:pt x="3716" y="52823"/>
                    <a:pt x="3556" y="47805"/>
                    <a:pt x="6350" y="44453"/>
                  </a:cubicBezTo>
                  <a:cubicBezTo>
                    <a:pt x="9380" y="40817"/>
                    <a:pt x="14817" y="40220"/>
                    <a:pt x="19050" y="38103"/>
                  </a:cubicBezTo>
                  <a:cubicBezTo>
                    <a:pt x="21167" y="34928"/>
                    <a:pt x="22164" y="30600"/>
                    <a:pt x="25400" y="28578"/>
                  </a:cubicBezTo>
                  <a:cubicBezTo>
                    <a:pt x="31076" y="25030"/>
                    <a:pt x="37956" y="23851"/>
                    <a:pt x="44450" y="22228"/>
                  </a:cubicBezTo>
                  <a:cubicBezTo>
                    <a:pt x="60397" y="18241"/>
                    <a:pt x="53010" y="20433"/>
                    <a:pt x="66675" y="15878"/>
                  </a:cubicBezTo>
                  <a:cubicBezTo>
                    <a:pt x="92075" y="16936"/>
                    <a:pt x="117749" y="15187"/>
                    <a:pt x="142875" y="19053"/>
                  </a:cubicBezTo>
                  <a:cubicBezTo>
                    <a:pt x="146647" y="19633"/>
                    <a:pt x="146527" y="25880"/>
                    <a:pt x="149225" y="28578"/>
                  </a:cubicBezTo>
                  <a:cubicBezTo>
                    <a:pt x="156534" y="35887"/>
                    <a:pt x="161734" y="35674"/>
                    <a:pt x="171450" y="38103"/>
                  </a:cubicBezTo>
                  <a:cubicBezTo>
                    <a:pt x="171450" y="38103"/>
                    <a:pt x="172212" y="27055"/>
                    <a:pt x="174625" y="22228"/>
                  </a:cubicBezTo>
                  <a:cubicBezTo>
                    <a:pt x="176633" y="18212"/>
                    <a:pt x="180225" y="14884"/>
                    <a:pt x="184150" y="12703"/>
                  </a:cubicBezTo>
                  <a:cubicBezTo>
                    <a:pt x="197285" y="5406"/>
                    <a:pt x="214418" y="4951"/>
                    <a:pt x="228600" y="3178"/>
                  </a:cubicBezTo>
                  <a:cubicBezTo>
                    <a:pt x="245322" y="-2396"/>
                    <a:pt x="230891" y="520"/>
                    <a:pt x="250825" y="3178"/>
                  </a:cubicBezTo>
                  <a:cubicBezTo>
                    <a:pt x="262412" y="4723"/>
                    <a:pt x="274108" y="5295"/>
                    <a:pt x="285750" y="6353"/>
                  </a:cubicBezTo>
                  <a:cubicBezTo>
                    <a:pt x="288925" y="8470"/>
                    <a:pt x="291768" y="11200"/>
                    <a:pt x="295275" y="12703"/>
                  </a:cubicBezTo>
                  <a:cubicBezTo>
                    <a:pt x="299286" y="14422"/>
                    <a:pt x="303779" y="14679"/>
                    <a:pt x="307975" y="15878"/>
                  </a:cubicBezTo>
                  <a:cubicBezTo>
                    <a:pt x="311193" y="16797"/>
                    <a:pt x="314325" y="17995"/>
                    <a:pt x="317500" y="19053"/>
                  </a:cubicBezTo>
                  <a:cubicBezTo>
                    <a:pt x="316442" y="22228"/>
                    <a:pt x="312828" y="25585"/>
                    <a:pt x="314325" y="28578"/>
                  </a:cubicBezTo>
                  <a:cubicBezTo>
                    <a:pt x="315822" y="31571"/>
                    <a:pt x="321483" y="29386"/>
                    <a:pt x="323850" y="31753"/>
                  </a:cubicBezTo>
                  <a:cubicBezTo>
                    <a:pt x="356076" y="63979"/>
                    <a:pt x="306776" y="28837"/>
                    <a:pt x="339725" y="50803"/>
                  </a:cubicBezTo>
                  <a:cubicBezTo>
                    <a:pt x="342900" y="49745"/>
                    <a:pt x="345983" y="48354"/>
                    <a:pt x="349250" y="47628"/>
                  </a:cubicBezTo>
                  <a:cubicBezTo>
                    <a:pt x="355534" y="46231"/>
                    <a:pt x="362134" y="46303"/>
                    <a:pt x="368300" y="44453"/>
                  </a:cubicBezTo>
                  <a:cubicBezTo>
                    <a:pt x="372833" y="43093"/>
                    <a:pt x="376767" y="40220"/>
                    <a:pt x="381000" y="38103"/>
                  </a:cubicBezTo>
                  <a:cubicBezTo>
                    <a:pt x="396875" y="40220"/>
                    <a:pt x="412805" y="41955"/>
                    <a:pt x="428625" y="44453"/>
                  </a:cubicBezTo>
                  <a:cubicBezTo>
                    <a:pt x="432935" y="45134"/>
                    <a:pt x="437422" y="45677"/>
                    <a:pt x="441325" y="47628"/>
                  </a:cubicBezTo>
                  <a:cubicBezTo>
                    <a:pt x="473707" y="63819"/>
                    <a:pt x="435540" y="52532"/>
                    <a:pt x="466725" y="60328"/>
                  </a:cubicBezTo>
                  <a:cubicBezTo>
                    <a:pt x="483623" y="94123"/>
                    <a:pt x="460558" y="56029"/>
                    <a:pt x="485775" y="76203"/>
                  </a:cubicBezTo>
                  <a:cubicBezTo>
                    <a:pt x="488388" y="78294"/>
                    <a:pt x="486859" y="83115"/>
                    <a:pt x="488950" y="85728"/>
                  </a:cubicBezTo>
                  <a:cubicBezTo>
                    <a:pt x="491334" y="88708"/>
                    <a:pt x="495300" y="89961"/>
                    <a:pt x="498475" y="92078"/>
                  </a:cubicBezTo>
                  <a:cubicBezTo>
                    <a:pt x="500592" y="98428"/>
                    <a:pt x="505491" y="104468"/>
                    <a:pt x="504825" y="111128"/>
                  </a:cubicBezTo>
                  <a:cubicBezTo>
                    <a:pt x="503767" y="121711"/>
                    <a:pt x="498287" y="132788"/>
                    <a:pt x="501650" y="142878"/>
                  </a:cubicBezTo>
                  <a:cubicBezTo>
                    <a:pt x="503030" y="147018"/>
                    <a:pt x="510117" y="140761"/>
                    <a:pt x="514350" y="139703"/>
                  </a:cubicBezTo>
                  <a:cubicBezTo>
                    <a:pt x="522870" y="141407"/>
                    <a:pt x="542369" y="144624"/>
                    <a:pt x="549275" y="149228"/>
                  </a:cubicBezTo>
                  <a:cubicBezTo>
                    <a:pt x="552450" y="151345"/>
                    <a:pt x="555313" y="154028"/>
                    <a:pt x="558800" y="155578"/>
                  </a:cubicBezTo>
                  <a:cubicBezTo>
                    <a:pt x="568738" y="159995"/>
                    <a:pt x="579995" y="162464"/>
                    <a:pt x="590550" y="165103"/>
                  </a:cubicBezTo>
                  <a:cubicBezTo>
                    <a:pt x="591608" y="174628"/>
                    <a:pt x="591646" y="184323"/>
                    <a:pt x="593725" y="193678"/>
                  </a:cubicBezTo>
                  <a:cubicBezTo>
                    <a:pt x="595903" y="203479"/>
                    <a:pt x="603250" y="222253"/>
                    <a:pt x="603250" y="222253"/>
                  </a:cubicBezTo>
                  <a:cubicBezTo>
                    <a:pt x="602192" y="226486"/>
                    <a:pt x="601358" y="230782"/>
                    <a:pt x="600075" y="234953"/>
                  </a:cubicBezTo>
                  <a:cubicBezTo>
                    <a:pt x="597122" y="244549"/>
                    <a:pt x="590550" y="263528"/>
                    <a:pt x="590550" y="263528"/>
                  </a:cubicBezTo>
                  <a:cubicBezTo>
                    <a:pt x="588765" y="277808"/>
                    <a:pt x="589236" y="296592"/>
                    <a:pt x="577850" y="307978"/>
                  </a:cubicBezTo>
                  <a:cubicBezTo>
                    <a:pt x="575152" y="310676"/>
                    <a:pt x="571500" y="312211"/>
                    <a:pt x="568325" y="314328"/>
                  </a:cubicBezTo>
                  <a:cubicBezTo>
                    <a:pt x="566208" y="317503"/>
                    <a:pt x="564673" y="321155"/>
                    <a:pt x="561975" y="323853"/>
                  </a:cubicBezTo>
                  <a:cubicBezTo>
                    <a:pt x="552884" y="332944"/>
                    <a:pt x="538798" y="334203"/>
                    <a:pt x="527050" y="336553"/>
                  </a:cubicBezTo>
                  <a:cubicBezTo>
                    <a:pt x="461433" y="334436"/>
                    <a:pt x="395744" y="333948"/>
                    <a:pt x="330200" y="330203"/>
                  </a:cubicBezTo>
                  <a:cubicBezTo>
                    <a:pt x="321487" y="329705"/>
                    <a:pt x="313408" y="325288"/>
                    <a:pt x="304800" y="323853"/>
                  </a:cubicBezTo>
                  <a:lnTo>
                    <a:pt x="266700" y="317503"/>
                  </a:lnTo>
                  <a:cubicBezTo>
                    <a:pt x="263525" y="315386"/>
                    <a:pt x="260718" y="312570"/>
                    <a:pt x="257175" y="311153"/>
                  </a:cubicBezTo>
                  <a:cubicBezTo>
                    <a:pt x="239497" y="304082"/>
                    <a:pt x="235686" y="305781"/>
                    <a:pt x="219075" y="301628"/>
                  </a:cubicBezTo>
                  <a:cubicBezTo>
                    <a:pt x="215828" y="300816"/>
                    <a:pt x="212725" y="299511"/>
                    <a:pt x="209550" y="298453"/>
                  </a:cubicBezTo>
                  <a:cubicBezTo>
                    <a:pt x="175877" y="271514"/>
                    <a:pt x="209516" y="294810"/>
                    <a:pt x="180975" y="282578"/>
                  </a:cubicBezTo>
                  <a:cubicBezTo>
                    <a:pt x="152361" y="270315"/>
                    <a:pt x="195838" y="281106"/>
                    <a:pt x="155575" y="273053"/>
                  </a:cubicBezTo>
                  <a:cubicBezTo>
                    <a:pt x="122626" y="251087"/>
                    <a:pt x="171926" y="286229"/>
                    <a:pt x="139700" y="254003"/>
                  </a:cubicBezTo>
                  <a:cubicBezTo>
                    <a:pt x="137333" y="251636"/>
                    <a:pt x="133101" y="252453"/>
                    <a:pt x="130175" y="250828"/>
                  </a:cubicBezTo>
                  <a:cubicBezTo>
                    <a:pt x="123504" y="247122"/>
                    <a:pt x="117951" y="241541"/>
                    <a:pt x="111125" y="238128"/>
                  </a:cubicBezTo>
                  <a:cubicBezTo>
                    <a:pt x="106892" y="236011"/>
                    <a:pt x="102276" y="234529"/>
                    <a:pt x="98425" y="231778"/>
                  </a:cubicBezTo>
                  <a:cubicBezTo>
                    <a:pt x="80220" y="218775"/>
                    <a:pt x="96474" y="226652"/>
                    <a:pt x="82550" y="212728"/>
                  </a:cubicBezTo>
                  <a:cubicBezTo>
                    <a:pt x="79852" y="210030"/>
                    <a:pt x="76130" y="208596"/>
                    <a:pt x="73025" y="206378"/>
                  </a:cubicBezTo>
                  <a:cubicBezTo>
                    <a:pt x="66211" y="201511"/>
                    <a:pt x="58283" y="194779"/>
                    <a:pt x="50800" y="190503"/>
                  </a:cubicBezTo>
                  <a:cubicBezTo>
                    <a:pt x="22602" y="174390"/>
                    <a:pt x="51781" y="193274"/>
                    <a:pt x="28575" y="177803"/>
                  </a:cubicBezTo>
                  <a:cubicBezTo>
                    <a:pt x="20595" y="153862"/>
                    <a:pt x="32288" y="182444"/>
                    <a:pt x="15875" y="161928"/>
                  </a:cubicBezTo>
                  <a:cubicBezTo>
                    <a:pt x="13784" y="159315"/>
                    <a:pt x="14197" y="155396"/>
                    <a:pt x="12700" y="152403"/>
                  </a:cubicBezTo>
                  <a:cubicBezTo>
                    <a:pt x="10993" y="148990"/>
                    <a:pt x="8467" y="146053"/>
                    <a:pt x="6350" y="142878"/>
                  </a:cubicBezTo>
                  <a:cubicBezTo>
                    <a:pt x="9782" y="129151"/>
                    <a:pt x="1058" y="103190"/>
                    <a:pt x="0" y="952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 name="Grafik 13" descr="Gedankenblase Silhouette">
              <a:extLst>
                <a:ext uri="{FF2B5EF4-FFF2-40B4-BE49-F238E27FC236}">
                  <a16:creationId xmlns:a16="http://schemas.microsoft.com/office/drawing/2014/main" id="{2ECF9CC1-7A51-4404-8775-A12594F9FB0A}"/>
                </a:ext>
              </a:extLst>
            </p:cNvPr>
            <p:cNvGrpSpPr/>
            <p:nvPr/>
          </p:nvGrpSpPr>
          <p:grpSpPr>
            <a:xfrm>
              <a:off x="4425804" y="69848"/>
              <a:ext cx="738470" cy="680377"/>
              <a:chOff x="4358195" y="104772"/>
              <a:chExt cx="738470" cy="680377"/>
            </a:xfrm>
            <a:solidFill>
              <a:srgbClr val="000000"/>
            </a:solidFill>
          </p:grpSpPr>
          <p:sp>
            <p:nvSpPr>
              <p:cNvPr id="16" name="Freihandform: Form 15">
                <a:extLst>
                  <a:ext uri="{FF2B5EF4-FFF2-40B4-BE49-F238E27FC236}">
                    <a16:creationId xmlns:a16="http://schemas.microsoft.com/office/drawing/2014/main" id="{CC4A2D70-8DD9-44B5-A951-07763215724B}"/>
                  </a:ext>
                </a:extLst>
              </p:cNvPr>
              <p:cNvSpPr/>
              <p:nvPr/>
            </p:nvSpPr>
            <p:spPr>
              <a:xfrm>
                <a:off x="4358195" y="104772"/>
                <a:ext cx="738470" cy="514381"/>
              </a:xfrm>
              <a:custGeom>
                <a:avLst/>
                <a:gdLst>
                  <a:gd name="connsiteX0" fmla="*/ 378342 w 738470"/>
                  <a:gd name="connsiteY0" fmla="*/ 19052 h 514381"/>
                  <a:gd name="connsiteX1" fmla="*/ 466353 w 738470"/>
                  <a:gd name="connsiteY1" fmla="*/ 91690 h 514381"/>
                  <a:gd name="connsiteX2" fmla="*/ 466496 w 738470"/>
                  <a:gd name="connsiteY2" fmla="*/ 91747 h 514381"/>
                  <a:gd name="connsiteX3" fmla="*/ 522084 w 738470"/>
                  <a:gd name="connsiteY3" fmla="*/ 72964 h 514381"/>
                  <a:gd name="connsiteX4" fmla="*/ 611914 w 738470"/>
                  <a:gd name="connsiteY4" fmla="*/ 162822 h 514381"/>
                  <a:gd name="connsiteX5" fmla="*/ 609267 w 738470"/>
                  <a:gd name="connsiteY5" fmla="*/ 183339 h 514381"/>
                  <a:gd name="connsiteX6" fmla="*/ 609338 w 738470"/>
                  <a:gd name="connsiteY6" fmla="*/ 183454 h 514381"/>
                  <a:gd name="connsiteX7" fmla="*/ 609381 w 738470"/>
                  <a:gd name="connsiteY7" fmla="*/ 183454 h 514381"/>
                  <a:gd name="connsiteX8" fmla="*/ 631060 w 738470"/>
                  <a:gd name="connsiteY8" fmla="*/ 180806 h 514381"/>
                  <a:gd name="connsiteX9" fmla="*/ 719607 w 738470"/>
                  <a:gd name="connsiteY9" fmla="*/ 271957 h 514381"/>
                  <a:gd name="connsiteX10" fmla="*/ 629888 w 738470"/>
                  <a:gd name="connsiteY10" fmla="*/ 360514 h 514381"/>
                  <a:gd name="connsiteX11" fmla="*/ 594074 w 738470"/>
                  <a:gd name="connsiteY11" fmla="*/ 352484 h 514381"/>
                  <a:gd name="connsiteX12" fmla="*/ 593959 w 738470"/>
                  <a:gd name="connsiteY12" fmla="*/ 352522 h 514381"/>
                  <a:gd name="connsiteX13" fmla="*/ 593950 w 738470"/>
                  <a:gd name="connsiteY13" fmla="*/ 352570 h 514381"/>
                  <a:gd name="connsiteX14" fmla="*/ 593950 w 738470"/>
                  <a:gd name="connsiteY14" fmla="*/ 358628 h 514381"/>
                  <a:gd name="connsiteX15" fmla="*/ 511159 w 738470"/>
                  <a:gd name="connsiteY15" fmla="*/ 450068 h 514381"/>
                  <a:gd name="connsiteX16" fmla="*/ 432378 w 738470"/>
                  <a:gd name="connsiteY16" fmla="*/ 413673 h 514381"/>
                  <a:gd name="connsiteX17" fmla="*/ 432257 w 738470"/>
                  <a:gd name="connsiteY17" fmla="*/ 413659 h 514381"/>
                  <a:gd name="connsiteX18" fmla="*/ 432225 w 738470"/>
                  <a:gd name="connsiteY18" fmla="*/ 413720 h 514381"/>
                  <a:gd name="connsiteX19" fmla="*/ 334119 w 738470"/>
                  <a:gd name="connsiteY19" fmla="*/ 494874 h 514381"/>
                  <a:gd name="connsiteX20" fmla="*/ 252565 w 738470"/>
                  <a:gd name="connsiteY20" fmla="*/ 405405 h 514381"/>
                  <a:gd name="connsiteX21" fmla="*/ 253422 w 738470"/>
                  <a:gd name="connsiteY21" fmla="*/ 395737 h 514381"/>
                  <a:gd name="connsiteX22" fmla="*/ 253393 w 738470"/>
                  <a:gd name="connsiteY22" fmla="*/ 395632 h 514381"/>
                  <a:gd name="connsiteX23" fmla="*/ 253289 w 738470"/>
                  <a:gd name="connsiteY23" fmla="*/ 395661 h 514381"/>
                  <a:gd name="connsiteX24" fmla="*/ 128055 w 738470"/>
                  <a:gd name="connsiteY24" fmla="*/ 379829 h 514381"/>
                  <a:gd name="connsiteX25" fmla="*/ 109728 w 738470"/>
                  <a:gd name="connsiteY25" fmla="*/ 333558 h 514381"/>
                  <a:gd name="connsiteX26" fmla="*/ 108823 w 738470"/>
                  <a:gd name="connsiteY26" fmla="*/ 333558 h 514381"/>
                  <a:gd name="connsiteX27" fmla="*/ 19095 w 738470"/>
                  <a:gd name="connsiteY27" fmla="*/ 243569 h 514381"/>
                  <a:gd name="connsiteX28" fmla="*/ 107651 w 738470"/>
                  <a:gd name="connsiteY28" fmla="*/ 153850 h 514381"/>
                  <a:gd name="connsiteX29" fmla="*/ 129330 w 738470"/>
                  <a:gd name="connsiteY29" fmla="*/ 156498 h 514381"/>
                  <a:gd name="connsiteX30" fmla="*/ 129454 w 738470"/>
                  <a:gd name="connsiteY30" fmla="*/ 156417 h 514381"/>
                  <a:gd name="connsiteX31" fmla="*/ 129454 w 738470"/>
                  <a:gd name="connsiteY31" fmla="*/ 156374 h 514381"/>
                  <a:gd name="connsiteX32" fmla="*/ 126816 w 738470"/>
                  <a:gd name="connsiteY32" fmla="*/ 137762 h 514381"/>
                  <a:gd name="connsiteX33" fmla="*/ 214145 w 738470"/>
                  <a:gd name="connsiteY33" fmla="*/ 46074 h 514381"/>
                  <a:gd name="connsiteX34" fmla="*/ 291093 w 738470"/>
                  <a:gd name="connsiteY34" fmla="*/ 86327 h 514381"/>
                  <a:gd name="connsiteX35" fmla="*/ 291209 w 738470"/>
                  <a:gd name="connsiteY35" fmla="*/ 86364 h 514381"/>
                  <a:gd name="connsiteX36" fmla="*/ 291246 w 738470"/>
                  <a:gd name="connsiteY36" fmla="*/ 86327 h 514381"/>
                  <a:gd name="connsiteX37" fmla="*/ 378342 w 738470"/>
                  <a:gd name="connsiteY37" fmla="*/ 19052 h 514381"/>
                  <a:gd name="connsiteX38" fmla="*/ 378342 w 738470"/>
                  <a:gd name="connsiteY38" fmla="*/ 2 h 514381"/>
                  <a:gd name="connsiteX39" fmla="*/ 285712 w 738470"/>
                  <a:gd name="connsiteY39" fmla="*/ 52104 h 514381"/>
                  <a:gd name="connsiteX40" fmla="*/ 216636 w 738470"/>
                  <a:gd name="connsiteY40" fmla="*/ 26958 h 514381"/>
                  <a:gd name="connsiteX41" fmla="*/ 107747 w 738470"/>
                  <a:gd name="connsiteY41" fmla="*/ 134800 h 514381"/>
                  <a:gd name="connsiteX42" fmla="*/ 6 w 738470"/>
                  <a:gd name="connsiteY42" fmla="*/ 244884 h 514381"/>
                  <a:gd name="connsiteX43" fmla="*/ 93554 w 738470"/>
                  <a:gd name="connsiteY43" fmla="*/ 351541 h 514381"/>
                  <a:gd name="connsiteX44" fmla="*/ 224877 w 738470"/>
                  <a:gd name="connsiteY44" fmla="*/ 430226 h 514381"/>
                  <a:gd name="connsiteX45" fmla="*/ 235648 w 738470"/>
                  <a:gd name="connsiteY45" fmla="*/ 426922 h 514381"/>
                  <a:gd name="connsiteX46" fmla="*/ 364184 w 738470"/>
                  <a:gd name="connsiteY46" fmla="*/ 512194 h 514381"/>
                  <a:gd name="connsiteX47" fmla="*/ 442093 w 738470"/>
                  <a:gd name="connsiteY47" fmla="*/ 449877 h 514381"/>
                  <a:gd name="connsiteX48" fmla="*/ 504111 w 738470"/>
                  <a:gd name="connsiteY48" fmla="*/ 469423 h 514381"/>
                  <a:gd name="connsiteX49" fmla="*/ 611638 w 738470"/>
                  <a:gd name="connsiteY49" fmla="*/ 377735 h 514381"/>
                  <a:gd name="connsiteX50" fmla="*/ 629888 w 738470"/>
                  <a:gd name="connsiteY50" fmla="*/ 379564 h 514381"/>
                  <a:gd name="connsiteX51" fmla="*/ 738470 w 738470"/>
                  <a:gd name="connsiteY51" fmla="*/ 270329 h 514381"/>
                  <a:gd name="connsiteX52" fmla="*/ 630964 w 738470"/>
                  <a:gd name="connsiteY52" fmla="*/ 161756 h 514381"/>
                  <a:gd name="connsiteX53" fmla="*/ 522084 w 738470"/>
                  <a:gd name="connsiteY53" fmla="*/ 53914 h 514381"/>
                  <a:gd name="connsiteX54" fmla="*/ 477441 w 738470"/>
                  <a:gd name="connsiteY54" fmla="*/ 63353 h 514381"/>
                  <a:gd name="connsiteX55" fmla="*/ 378342 w 738470"/>
                  <a:gd name="connsiteY55" fmla="*/ 2 h 5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8470" h="514381">
                    <a:moveTo>
                      <a:pt x="378342" y="19052"/>
                    </a:moveTo>
                    <a:cubicBezTo>
                      <a:pt x="421387" y="18790"/>
                      <a:pt x="458448" y="49377"/>
                      <a:pt x="466353" y="91690"/>
                    </a:cubicBezTo>
                    <a:cubicBezTo>
                      <a:pt x="466353" y="91756"/>
                      <a:pt x="466439" y="91794"/>
                      <a:pt x="466496" y="91747"/>
                    </a:cubicBezTo>
                    <a:cubicBezTo>
                      <a:pt x="482496" y="79619"/>
                      <a:pt x="502007" y="73026"/>
                      <a:pt x="522084" y="72964"/>
                    </a:cubicBezTo>
                    <a:cubicBezTo>
                      <a:pt x="571642" y="73121"/>
                      <a:pt x="611773" y="113265"/>
                      <a:pt x="611914" y="162822"/>
                    </a:cubicBezTo>
                    <a:cubicBezTo>
                      <a:pt x="611963" y="169750"/>
                      <a:pt x="611072" y="176652"/>
                      <a:pt x="609267" y="183339"/>
                    </a:cubicBezTo>
                    <a:cubicBezTo>
                      <a:pt x="609255" y="183391"/>
                      <a:pt x="609287" y="183442"/>
                      <a:pt x="609338" y="183454"/>
                    </a:cubicBezTo>
                    <a:cubicBezTo>
                      <a:pt x="609352" y="183456"/>
                      <a:pt x="609367" y="183456"/>
                      <a:pt x="609381" y="183454"/>
                    </a:cubicBezTo>
                    <a:cubicBezTo>
                      <a:pt x="616454" y="181597"/>
                      <a:pt x="623747" y="180706"/>
                      <a:pt x="631060" y="180806"/>
                    </a:cubicBezTo>
                    <a:cubicBezTo>
                      <a:pt x="680682" y="181525"/>
                      <a:pt x="720326" y="222335"/>
                      <a:pt x="719607" y="271957"/>
                    </a:cubicBezTo>
                    <a:cubicBezTo>
                      <a:pt x="718896" y="321021"/>
                      <a:pt x="678957" y="360442"/>
                      <a:pt x="629888" y="360514"/>
                    </a:cubicBezTo>
                    <a:cubicBezTo>
                      <a:pt x="617543" y="360179"/>
                      <a:pt x="605380" y="357452"/>
                      <a:pt x="594074" y="352484"/>
                    </a:cubicBezTo>
                    <a:cubicBezTo>
                      <a:pt x="594032" y="352463"/>
                      <a:pt x="593980" y="352479"/>
                      <a:pt x="593959" y="352522"/>
                    </a:cubicBezTo>
                    <a:cubicBezTo>
                      <a:pt x="593951" y="352537"/>
                      <a:pt x="593948" y="352554"/>
                      <a:pt x="593950" y="352570"/>
                    </a:cubicBezTo>
                    <a:lnTo>
                      <a:pt x="593950" y="358628"/>
                    </a:lnTo>
                    <a:cubicBezTo>
                      <a:pt x="594340" y="406003"/>
                      <a:pt x="558340" y="445763"/>
                      <a:pt x="511159" y="450068"/>
                    </a:cubicBezTo>
                    <a:cubicBezTo>
                      <a:pt x="480332" y="452598"/>
                      <a:pt x="450434" y="438785"/>
                      <a:pt x="432378" y="413673"/>
                    </a:cubicBezTo>
                    <a:cubicBezTo>
                      <a:pt x="432348" y="413636"/>
                      <a:pt x="432294" y="413630"/>
                      <a:pt x="432257" y="413659"/>
                    </a:cubicBezTo>
                    <a:cubicBezTo>
                      <a:pt x="432239" y="413675"/>
                      <a:pt x="432227" y="413697"/>
                      <a:pt x="432225" y="413720"/>
                    </a:cubicBezTo>
                    <a:cubicBezTo>
                      <a:pt x="427544" y="463222"/>
                      <a:pt x="383620" y="499556"/>
                      <a:pt x="334119" y="494874"/>
                    </a:cubicBezTo>
                    <a:cubicBezTo>
                      <a:pt x="287947" y="490508"/>
                      <a:pt x="252648" y="451782"/>
                      <a:pt x="252565" y="405405"/>
                    </a:cubicBezTo>
                    <a:cubicBezTo>
                      <a:pt x="252557" y="402163"/>
                      <a:pt x="252845" y="398927"/>
                      <a:pt x="253422" y="395737"/>
                    </a:cubicBezTo>
                    <a:cubicBezTo>
                      <a:pt x="253443" y="395700"/>
                      <a:pt x="253431" y="395653"/>
                      <a:pt x="253393" y="395632"/>
                    </a:cubicBezTo>
                    <a:cubicBezTo>
                      <a:pt x="253356" y="395611"/>
                      <a:pt x="253310" y="395624"/>
                      <a:pt x="253289" y="395661"/>
                    </a:cubicBezTo>
                    <a:cubicBezTo>
                      <a:pt x="214334" y="425871"/>
                      <a:pt x="158265" y="418783"/>
                      <a:pt x="128055" y="379829"/>
                    </a:cubicBezTo>
                    <a:cubicBezTo>
                      <a:pt x="117682" y="366455"/>
                      <a:pt x="111326" y="350407"/>
                      <a:pt x="109728" y="333558"/>
                    </a:cubicBezTo>
                    <a:lnTo>
                      <a:pt x="108823" y="333558"/>
                    </a:lnTo>
                    <a:cubicBezTo>
                      <a:pt x="59196" y="333486"/>
                      <a:pt x="19022" y="293197"/>
                      <a:pt x="19095" y="243569"/>
                    </a:cubicBezTo>
                    <a:cubicBezTo>
                      <a:pt x="19166" y="194500"/>
                      <a:pt x="58587" y="154560"/>
                      <a:pt x="107651" y="153850"/>
                    </a:cubicBezTo>
                    <a:cubicBezTo>
                      <a:pt x="114964" y="153749"/>
                      <a:pt x="122257" y="154640"/>
                      <a:pt x="129330" y="156498"/>
                    </a:cubicBezTo>
                    <a:cubicBezTo>
                      <a:pt x="129387" y="156509"/>
                      <a:pt x="129443" y="156473"/>
                      <a:pt x="129454" y="156417"/>
                    </a:cubicBezTo>
                    <a:cubicBezTo>
                      <a:pt x="129457" y="156403"/>
                      <a:pt x="129457" y="156388"/>
                      <a:pt x="129454" y="156374"/>
                    </a:cubicBezTo>
                    <a:cubicBezTo>
                      <a:pt x="127862" y="150292"/>
                      <a:pt x="126977" y="144047"/>
                      <a:pt x="126816" y="137762"/>
                    </a:cubicBezTo>
                    <a:cubicBezTo>
                      <a:pt x="125612" y="88328"/>
                      <a:pt x="164710" y="47277"/>
                      <a:pt x="214145" y="46074"/>
                    </a:cubicBezTo>
                    <a:cubicBezTo>
                      <a:pt x="245020" y="45322"/>
                      <a:pt x="274103" y="60536"/>
                      <a:pt x="291093" y="86327"/>
                    </a:cubicBezTo>
                    <a:cubicBezTo>
                      <a:pt x="291115" y="86369"/>
                      <a:pt x="291167" y="86386"/>
                      <a:pt x="291209" y="86364"/>
                    </a:cubicBezTo>
                    <a:cubicBezTo>
                      <a:pt x="291225" y="86356"/>
                      <a:pt x="291237" y="86343"/>
                      <a:pt x="291246" y="86327"/>
                    </a:cubicBezTo>
                    <a:cubicBezTo>
                      <a:pt x="302001" y="46971"/>
                      <a:pt x="337546" y="19515"/>
                      <a:pt x="378342" y="19052"/>
                    </a:cubicBezTo>
                    <a:moveTo>
                      <a:pt x="378342" y="2"/>
                    </a:moveTo>
                    <a:cubicBezTo>
                      <a:pt x="340553" y="258"/>
                      <a:pt x="305555" y="19944"/>
                      <a:pt x="285712" y="52104"/>
                    </a:cubicBezTo>
                    <a:cubicBezTo>
                      <a:pt x="266344" y="35888"/>
                      <a:pt x="241897" y="26988"/>
                      <a:pt x="216636" y="26958"/>
                    </a:cubicBezTo>
                    <a:cubicBezTo>
                      <a:pt x="156937" y="27032"/>
                      <a:pt x="108398" y="75104"/>
                      <a:pt x="107747" y="134800"/>
                    </a:cubicBezTo>
                    <a:cubicBezTo>
                      <a:pt x="47596" y="135447"/>
                      <a:pt x="-641" y="184733"/>
                      <a:pt x="6" y="244884"/>
                    </a:cubicBezTo>
                    <a:cubicBezTo>
                      <a:pt x="585" y="298655"/>
                      <a:pt x="40318" y="343956"/>
                      <a:pt x="93554" y="351541"/>
                    </a:cubicBezTo>
                    <a:cubicBezTo>
                      <a:pt x="108090" y="409533"/>
                      <a:pt x="166885" y="444761"/>
                      <a:pt x="224877" y="430226"/>
                    </a:cubicBezTo>
                    <a:cubicBezTo>
                      <a:pt x="228522" y="429313"/>
                      <a:pt x="232117" y="428210"/>
                      <a:pt x="235648" y="426922"/>
                    </a:cubicBezTo>
                    <a:cubicBezTo>
                      <a:pt x="247596" y="485964"/>
                      <a:pt x="305144" y="524141"/>
                      <a:pt x="364184" y="512194"/>
                    </a:cubicBezTo>
                    <a:cubicBezTo>
                      <a:pt x="398689" y="505212"/>
                      <a:pt x="427702" y="482005"/>
                      <a:pt x="442093" y="449877"/>
                    </a:cubicBezTo>
                    <a:cubicBezTo>
                      <a:pt x="460225" y="462694"/>
                      <a:pt x="481907" y="469527"/>
                      <a:pt x="504111" y="469423"/>
                    </a:cubicBezTo>
                    <a:cubicBezTo>
                      <a:pt x="557585" y="469358"/>
                      <a:pt x="603124" y="430527"/>
                      <a:pt x="611638" y="377735"/>
                    </a:cubicBezTo>
                    <a:cubicBezTo>
                      <a:pt x="617649" y="378928"/>
                      <a:pt x="623761" y="379541"/>
                      <a:pt x="629888" y="379564"/>
                    </a:cubicBezTo>
                    <a:cubicBezTo>
                      <a:pt x="690037" y="379384"/>
                      <a:pt x="738650" y="330478"/>
                      <a:pt x="738470" y="270329"/>
                    </a:cubicBezTo>
                    <a:cubicBezTo>
                      <a:pt x="738291" y="210855"/>
                      <a:pt x="690434" y="162521"/>
                      <a:pt x="630964" y="161756"/>
                    </a:cubicBezTo>
                    <a:cubicBezTo>
                      <a:pt x="630313" y="102063"/>
                      <a:pt x="581780" y="53994"/>
                      <a:pt x="522084" y="53914"/>
                    </a:cubicBezTo>
                    <a:cubicBezTo>
                      <a:pt x="506711" y="53939"/>
                      <a:pt x="491509" y="57154"/>
                      <a:pt x="477441" y="63353"/>
                    </a:cubicBezTo>
                    <a:cubicBezTo>
                      <a:pt x="459782" y="24549"/>
                      <a:pt x="420974" y="-260"/>
                      <a:pt x="378342" y="2"/>
                    </a:cubicBezTo>
                    <a:close/>
                  </a:path>
                </a:pathLst>
              </a:custGeom>
              <a:solidFill>
                <a:srgbClr val="000000"/>
              </a:solidFill>
              <a:ln w="9525" cap="flat">
                <a:noFill/>
                <a:prstDash val="solid"/>
                <a:miter/>
              </a:ln>
            </p:spPr>
            <p:txBody>
              <a:bodyPr rtlCol="0" anchor="ctr"/>
              <a:lstStyle/>
              <a:p>
                <a:endParaRPr lang="de-CH"/>
              </a:p>
            </p:txBody>
          </p:sp>
          <p:sp>
            <p:nvSpPr>
              <p:cNvPr id="17" name="Freihandform: Form 16">
                <a:extLst>
                  <a:ext uri="{FF2B5EF4-FFF2-40B4-BE49-F238E27FC236}">
                    <a16:creationId xmlns:a16="http://schemas.microsoft.com/office/drawing/2014/main" id="{3A035BF7-9A25-4677-8B70-A9552349EF19}"/>
                  </a:ext>
                </a:extLst>
              </p:cNvPr>
              <p:cNvSpPr/>
              <p:nvPr/>
            </p:nvSpPr>
            <p:spPr>
              <a:xfrm>
                <a:off x="4530725" y="618804"/>
                <a:ext cx="114300" cy="114299"/>
              </a:xfrm>
              <a:custGeom>
                <a:avLst/>
                <a:gdLst>
                  <a:gd name="connsiteX0" fmla="*/ 57150 w 114300"/>
                  <a:gd name="connsiteY0" fmla="*/ 19050 h 114299"/>
                  <a:gd name="connsiteX1" fmla="*/ 95250 w 114300"/>
                  <a:gd name="connsiteY1" fmla="*/ 57150 h 114299"/>
                  <a:gd name="connsiteX2" fmla="*/ 57150 w 114300"/>
                  <a:gd name="connsiteY2" fmla="*/ 95250 h 114299"/>
                  <a:gd name="connsiteX3" fmla="*/ 19050 w 114300"/>
                  <a:gd name="connsiteY3" fmla="*/ 57150 h 114299"/>
                  <a:gd name="connsiteX4" fmla="*/ 57150 w 114300"/>
                  <a:gd name="connsiteY4" fmla="*/ 19050 h 114299"/>
                  <a:gd name="connsiteX5" fmla="*/ 57150 w 114300"/>
                  <a:gd name="connsiteY5" fmla="*/ 0 h 114299"/>
                  <a:gd name="connsiteX6" fmla="*/ 0 w 114300"/>
                  <a:gd name="connsiteY6" fmla="*/ 57150 h 114299"/>
                  <a:gd name="connsiteX7" fmla="*/ 57150 w 114300"/>
                  <a:gd name="connsiteY7" fmla="*/ 114300 h 114299"/>
                  <a:gd name="connsiteX8" fmla="*/ 114300 w 114300"/>
                  <a:gd name="connsiteY8" fmla="*/ 57150 h 114299"/>
                  <a:gd name="connsiteX9" fmla="*/ 57150 w 114300"/>
                  <a:gd name="connsiteY9" fmla="*/ 0 h 1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14299">
                    <a:moveTo>
                      <a:pt x="57150" y="19050"/>
                    </a:moveTo>
                    <a:cubicBezTo>
                      <a:pt x="78192" y="19050"/>
                      <a:pt x="95250" y="36108"/>
                      <a:pt x="95250" y="57150"/>
                    </a:cubicBezTo>
                    <a:cubicBezTo>
                      <a:pt x="95250" y="78192"/>
                      <a:pt x="78192" y="95250"/>
                      <a:pt x="57150" y="95250"/>
                    </a:cubicBezTo>
                    <a:cubicBezTo>
                      <a:pt x="36108" y="95250"/>
                      <a:pt x="19050" y="78192"/>
                      <a:pt x="19050" y="57150"/>
                    </a:cubicBezTo>
                    <a:cubicBezTo>
                      <a:pt x="19081" y="36121"/>
                      <a:pt x="36121" y="19081"/>
                      <a:pt x="57150" y="19050"/>
                    </a:cubicBezTo>
                    <a:moveTo>
                      <a:pt x="57150" y="0"/>
                    </a:moveTo>
                    <a:cubicBezTo>
                      <a:pt x="25587" y="0"/>
                      <a:pt x="0" y="25587"/>
                      <a:pt x="0" y="57150"/>
                    </a:cubicBezTo>
                    <a:cubicBezTo>
                      <a:pt x="0" y="88713"/>
                      <a:pt x="25587" y="114300"/>
                      <a:pt x="57150" y="114300"/>
                    </a:cubicBezTo>
                    <a:cubicBezTo>
                      <a:pt x="88713" y="114300"/>
                      <a:pt x="114300" y="88713"/>
                      <a:pt x="114300" y="57150"/>
                    </a:cubicBezTo>
                    <a:cubicBezTo>
                      <a:pt x="114300" y="25587"/>
                      <a:pt x="88713" y="0"/>
                      <a:pt x="57150" y="0"/>
                    </a:cubicBezTo>
                    <a:close/>
                  </a:path>
                </a:pathLst>
              </a:custGeom>
              <a:solidFill>
                <a:srgbClr val="000000"/>
              </a:solidFill>
              <a:ln w="9525" cap="flat">
                <a:noFill/>
                <a:prstDash val="solid"/>
                <a:miter/>
              </a:ln>
            </p:spPr>
            <p:txBody>
              <a:bodyPr rtlCol="0" anchor="ctr"/>
              <a:lstStyle/>
              <a:p>
                <a:endParaRPr lang="de-CH"/>
              </a:p>
            </p:txBody>
          </p:sp>
          <p:sp>
            <p:nvSpPr>
              <p:cNvPr id="18" name="Freihandform: Form 17">
                <a:extLst>
                  <a:ext uri="{FF2B5EF4-FFF2-40B4-BE49-F238E27FC236}">
                    <a16:creationId xmlns:a16="http://schemas.microsoft.com/office/drawing/2014/main" id="{9CF4475F-203C-4917-A7F8-510D8FE7DE66}"/>
                  </a:ext>
                </a:extLst>
              </p:cNvPr>
              <p:cNvSpPr/>
              <p:nvPr/>
            </p:nvSpPr>
            <p:spPr>
              <a:xfrm>
                <a:off x="4417473" y="699424"/>
                <a:ext cx="85725" cy="85725"/>
              </a:xfrm>
              <a:custGeom>
                <a:avLst/>
                <a:gdLst>
                  <a:gd name="connsiteX0" fmla="*/ 42863 w 85725"/>
                  <a:gd name="connsiteY0" fmla="*/ 19050 h 85725"/>
                  <a:gd name="connsiteX1" fmla="*/ 66675 w 85725"/>
                  <a:gd name="connsiteY1" fmla="*/ 42863 h 85725"/>
                  <a:gd name="connsiteX2" fmla="*/ 42863 w 85725"/>
                  <a:gd name="connsiteY2" fmla="*/ 66675 h 85725"/>
                  <a:gd name="connsiteX3" fmla="*/ 19050 w 85725"/>
                  <a:gd name="connsiteY3" fmla="*/ 42863 h 85725"/>
                  <a:gd name="connsiteX4" fmla="*/ 42863 w 85725"/>
                  <a:gd name="connsiteY4" fmla="*/ 19050 h 85725"/>
                  <a:gd name="connsiteX5" fmla="*/ 42863 w 85725"/>
                  <a:gd name="connsiteY5" fmla="*/ 0 h 85725"/>
                  <a:gd name="connsiteX6" fmla="*/ 0 w 85725"/>
                  <a:gd name="connsiteY6" fmla="*/ 42863 h 85725"/>
                  <a:gd name="connsiteX7" fmla="*/ 42863 w 85725"/>
                  <a:gd name="connsiteY7" fmla="*/ 85725 h 85725"/>
                  <a:gd name="connsiteX8" fmla="*/ 85725 w 85725"/>
                  <a:gd name="connsiteY8" fmla="*/ 42863 h 85725"/>
                  <a:gd name="connsiteX9" fmla="*/ 42863 w 85725"/>
                  <a:gd name="connsiteY9"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2863" y="19050"/>
                    </a:moveTo>
                    <a:cubicBezTo>
                      <a:pt x="56014" y="19050"/>
                      <a:pt x="66675" y="29711"/>
                      <a:pt x="66675" y="42863"/>
                    </a:cubicBezTo>
                    <a:cubicBezTo>
                      <a:pt x="66675" y="56014"/>
                      <a:pt x="56014" y="66675"/>
                      <a:pt x="42863" y="66675"/>
                    </a:cubicBezTo>
                    <a:cubicBezTo>
                      <a:pt x="29711" y="66675"/>
                      <a:pt x="19050" y="56014"/>
                      <a:pt x="19050" y="42863"/>
                    </a:cubicBezTo>
                    <a:cubicBezTo>
                      <a:pt x="19050" y="29711"/>
                      <a:pt x="29711" y="19050"/>
                      <a:pt x="42863" y="19050"/>
                    </a:cubicBezTo>
                    <a:moveTo>
                      <a:pt x="42863" y="0"/>
                    </a:moveTo>
                    <a:cubicBezTo>
                      <a:pt x="19190" y="0"/>
                      <a:pt x="0" y="19190"/>
                      <a:pt x="0" y="42863"/>
                    </a:cubicBezTo>
                    <a:cubicBezTo>
                      <a:pt x="0" y="66535"/>
                      <a:pt x="19190" y="85725"/>
                      <a:pt x="42863" y="85725"/>
                    </a:cubicBezTo>
                    <a:cubicBezTo>
                      <a:pt x="66535" y="85725"/>
                      <a:pt x="85725" y="66535"/>
                      <a:pt x="85725" y="42863"/>
                    </a:cubicBezTo>
                    <a:cubicBezTo>
                      <a:pt x="85725" y="19190"/>
                      <a:pt x="66535" y="0"/>
                      <a:pt x="42863" y="0"/>
                    </a:cubicBezTo>
                    <a:close/>
                  </a:path>
                </a:pathLst>
              </a:custGeom>
              <a:solidFill>
                <a:srgbClr val="000000"/>
              </a:solidFill>
              <a:ln w="9525" cap="flat">
                <a:noFill/>
                <a:prstDash val="solid"/>
                <a:miter/>
              </a:ln>
            </p:spPr>
            <p:txBody>
              <a:bodyPr rtlCol="0" anchor="ctr"/>
              <a:lstStyle/>
              <a:p>
                <a:endParaRPr lang="de-CH"/>
              </a:p>
            </p:txBody>
          </p:sp>
        </p:grpSp>
      </p:gr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dirty="0"/>
              <a:t>1</a:t>
            </a:r>
          </a:p>
        </p:txBody>
      </p:sp>
      <p:sp>
        <p:nvSpPr>
          <p:cNvPr id="4" name="Textfeld 3">
            <a:extLst>
              <a:ext uri="{FF2B5EF4-FFF2-40B4-BE49-F238E27FC236}">
                <a16:creationId xmlns:a16="http://schemas.microsoft.com/office/drawing/2014/main" id="{E7BA5386-C686-4EEE-BFF7-EB7D1815121C}"/>
              </a:ext>
            </a:extLst>
          </p:cNvPr>
          <p:cNvSpPr txBox="1"/>
          <p:nvPr/>
        </p:nvSpPr>
        <p:spPr>
          <a:xfrm>
            <a:off x="4716379" y="174938"/>
            <a:ext cx="577515" cy="292388"/>
          </a:xfrm>
          <a:prstGeom prst="rect">
            <a:avLst/>
          </a:prstGeom>
          <a:noFill/>
        </p:spPr>
        <p:txBody>
          <a:bodyPr wrap="square" rtlCol="0">
            <a:spAutoFit/>
          </a:bodyPr>
          <a:lstStyle/>
          <a:p>
            <a:r>
              <a:rPr lang="de-CH" sz="1300" dirty="0"/>
              <a:t>C</a:t>
            </a:r>
          </a:p>
        </p:txBody>
      </p:sp>
    </p:spTree>
    <p:extLst>
      <p:ext uri="{BB962C8B-B14F-4D97-AF65-F5344CB8AC3E}">
        <p14:creationId xmlns:p14="http://schemas.microsoft.com/office/powerpoint/2010/main" val="96695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dirty="0">
                <a:solidFill>
                  <a:schemeClr val="tx1">
                    <a:lumMod val="85000"/>
                    <a:lumOff val="15000"/>
                  </a:schemeClr>
                </a:solidFill>
              </a:rPr>
              <a:t>Du bist …</a:t>
            </a:r>
          </a:p>
          <a:p>
            <a:endParaRPr lang="de-CH" altLang="de-DE" sz="1200" dirty="0">
              <a:ea typeface="Calibri" panose="020F0502020204030204" pitchFamily="34" charset="0"/>
              <a:cs typeface="Times New Roman" panose="02020603050405020304" pitchFamily="18" charset="0"/>
            </a:endParaRPr>
          </a:p>
          <a:p>
            <a:r>
              <a:rPr lang="de-CH" sz="1300" dirty="0">
                <a:ea typeface="Calibri" panose="020F0502020204030204" pitchFamily="34" charset="0"/>
              </a:rPr>
              <a:t>… </a:t>
            </a:r>
            <a:r>
              <a:rPr lang="de-CH" sz="1300" dirty="0">
                <a:effectLst/>
                <a:ea typeface="Calibri" panose="020F0502020204030204" pitchFamily="34" charset="0"/>
              </a:rPr>
              <a:t>16 Jahre alt. Deine Mutter </a:t>
            </a:r>
            <a:r>
              <a:rPr lang="de-CH" sz="1300" dirty="0">
                <a:ea typeface="Calibri" panose="020F0502020204030204" pitchFamily="34" charset="0"/>
              </a:rPr>
              <a:t>arbeitet als</a:t>
            </a:r>
            <a:r>
              <a:rPr lang="de-CH" sz="1300" dirty="0">
                <a:effectLst/>
                <a:ea typeface="Calibri" panose="020F0502020204030204" pitchFamily="34" charset="0"/>
              </a:rPr>
              <a:t> Anwältin und dein Vater</a:t>
            </a:r>
            <a:r>
              <a:rPr lang="de-CH" sz="1300" dirty="0">
                <a:ea typeface="Calibri" panose="020F0502020204030204" pitchFamily="34" charset="0"/>
              </a:rPr>
              <a:t> </a:t>
            </a:r>
            <a:r>
              <a:rPr lang="de-CH" sz="1300" dirty="0">
                <a:effectLst/>
                <a:ea typeface="Calibri" panose="020F0502020204030204" pitchFamily="34" charset="0"/>
              </a:rPr>
              <a:t>als freier Journalist. Deine Eltern sind geschieden. Du wohnst abwechslungsweise eine Woche bei deiner Mutter und eine Woche bei deinem Vater. Deine Vatersprache ist Englisch und deine Muttersprache </a:t>
            </a:r>
            <a:r>
              <a:rPr lang="de-CH" sz="1300" dirty="0">
                <a:ea typeface="Calibri" panose="020F0502020204030204" pitchFamily="34" charset="0"/>
              </a:rPr>
              <a:t>ist Deutsch</a:t>
            </a:r>
            <a:r>
              <a:rPr lang="de-CH" sz="1300" dirty="0">
                <a:effectLst/>
                <a:ea typeface="Calibri" panose="020F0502020204030204" pitchFamily="34" charset="0"/>
              </a:rPr>
              <a:t>.</a:t>
            </a:r>
            <a:endParaRPr lang="de-CH" sz="1300" dirty="0"/>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10</a:t>
            </a:r>
          </a:p>
        </p:txBody>
      </p:sp>
      <p:sp>
        <p:nvSpPr>
          <p:cNvPr id="19" name="Textfeld 18">
            <a:extLst>
              <a:ext uri="{FF2B5EF4-FFF2-40B4-BE49-F238E27FC236}">
                <a16:creationId xmlns:a16="http://schemas.microsoft.com/office/drawing/2014/main" id="{36766BD3-95F6-427B-8FB5-00B0567741CE}"/>
              </a:ext>
            </a:extLst>
          </p:cNvPr>
          <p:cNvSpPr txBox="1"/>
          <p:nvPr/>
        </p:nvSpPr>
        <p:spPr>
          <a:xfrm>
            <a:off x="4716379" y="174938"/>
            <a:ext cx="577515" cy="292388"/>
          </a:xfrm>
          <a:prstGeom prst="rect">
            <a:avLst/>
          </a:prstGeom>
          <a:noFill/>
        </p:spPr>
        <p:txBody>
          <a:bodyPr wrap="square" rtlCol="0">
            <a:spAutoFit/>
          </a:bodyPr>
          <a:lstStyle/>
          <a:p>
            <a:r>
              <a:rPr lang="de-CH" sz="1300"/>
              <a:t>D</a:t>
            </a:r>
          </a:p>
        </p:txBody>
      </p:sp>
    </p:spTree>
    <p:extLst>
      <p:ext uri="{BB962C8B-B14F-4D97-AF65-F5344CB8AC3E}">
        <p14:creationId xmlns:p14="http://schemas.microsoft.com/office/powerpoint/2010/main" val="24372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dirty="0">
                <a:solidFill>
                  <a:schemeClr val="tx1">
                    <a:lumMod val="85000"/>
                    <a:lumOff val="15000"/>
                  </a:schemeClr>
                </a:solidFill>
              </a:rPr>
              <a:t>Du bist …</a:t>
            </a:r>
          </a:p>
          <a:p>
            <a:endParaRPr lang="de-CH" altLang="de-DE" sz="1200" dirty="0">
              <a:ea typeface="Calibri" panose="020F0502020204030204" pitchFamily="34" charset="0"/>
              <a:cs typeface="Times New Roman" panose="02020603050405020304" pitchFamily="18" charset="0"/>
            </a:endParaRPr>
          </a:p>
          <a:p>
            <a:r>
              <a:rPr lang="de-CH" sz="1300" dirty="0">
                <a:ea typeface="Calibri" panose="020F0502020204030204" pitchFamily="34" charset="0"/>
              </a:rPr>
              <a:t>… </a:t>
            </a:r>
            <a:r>
              <a:rPr lang="de-CH" sz="1300" dirty="0">
                <a:effectLst/>
                <a:ea typeface="Calibri" panose="020F0502020204030204" pitchFamily="34" charset="0"/>
              </a:rPr>
              <a:t>16 Jahre alt. Soeben bist du aus dem Tessin in die Deutschschweiz gezogen, weil deine Eltern neue </a:t>
            </a:r>
            <a:r>
              <a:rPr lang="de-CH" sz="1300" dirty="0">
                <a:ea typeface="Calibri" panose="020F0502020204030204" pitchFamily="34" charset="0"/>
              </a:rPr>
              <a:t>Stellen </a:t>
            </a:r>
            <a:r>
              <a:rPr lang="de-CH" sz="1300" dirty="0">
                <a:effectLst/>
                <a:ea typeface="Calibri" panose="020F0502020204030204" pitchFamily="34" charset="0"/>
              </a:rPr>
              <a:t>gefunden haben. Deine Mutter arbeitet bei der Bundesverwaltung und dein Vater bei einem internationalen Konzern. Du </a:t>
            </a:r>
            <a:r>
              <a:rPr lang="de-CH" sz="1300" dirty="0">
                <a:ea typeface="Calibri" panose="020F0502020204030204" pitchFamily="34" charset="0"/>
              </a:rPr>
              <a:t>sprichst noch</a:t>
            </a:r>
            <a:r>
              <a:rPr lang="de-CH" sz="1300" dirty="0">
                <a:effectLst/>
                <a:ea typeface="Calibri" panose="020F0502020204030204" pitchFamily="34" charset="0"/>
              </a:rPr>
              <a:t> kaum Deutsch und </a:t>
            </a:r>
            <a:r>
              <a:rPr lang="de-CH" sz="1300" dirty="0">
                <a:ea typeface="Calibri" panose="020F0502020204030204" pitchFamily="34" charset="0"/>
              </a:rPr>
              <a:t>Schweizerdeutsch</a:t>
            </a:r>
            <a:r>
              <a:rPr lang="de-CH" sz="1300" dirty="0">
                <a:effectLst/>
                <a:ea typeface="Calibri" panose="020F0502020204030204" pitchFamily="34" charset="0"/>
              </a:rPr>
              <a:t> fällt dir besonders schwer.</a:t>
            </a:r>
            <a:endParaRPr lang="de-CH" sz="1300" dirty="0">
              <a:cs typeface="Calibri" panose="020F0502020204030204"/>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11</a:t>
            </a:r>
          </a:p>
        </p:txBody>
      </p:sp>
      <p:sp>
        <p:nvSpPr>
          <p:cNvPr id="19" name="Textfeld 18">
            <a:extLst>
              <a:ext uri="{FF2B5EF4-FFF2-40B4-BE49-F238E27FC236}">
                <a16:creationId xmlns:a16="http://schemas.microsoft.com/office/drawing/2014/main" id="{49FE9253-8160-42B5-A2E5-C9EDD1CB3BE3}"/>
              </a:ext>
            </a:extLst>
          </p:cNvPr>
          <p:cNvSpPr txBox="1"/>
          <p:nvPr/>
        </p:nvSpPr>
        <p:spPr>
          <a:xfrm>
            <a:off x="4716379" y="174938"/>
            <a:ext cx="577515" cy="292388"/>
          </a:xfrm>
          <a:prstGeom prst="rect">
            <a:avLst/>
          </a:prstGeom>
          <a:noFill/>
        </p:spPr>
        <p:txBody>
          <a:bodyPr wrap="square" rtlCol="0">
            <a:spAutoFit/>
          </a:bodyPr>
          <a:lstStyle/>
          <a:p>
            <a:r>
              <a:rPr lang="de-CH" sz="1300"/>
              <a:t>C</a:t>
            </a:r>
          </a:p>
        </p:txBody>
      </p:sp>
    </p:spTree>
    <p:extLst>
      <p:ext uri="{BB962C8B-B14F-4D97-AF65-F5344CB8AC3E}">
        <p14:creationId xmlns:p14="http://schemas.microsoft.com/office/powerpoint/2010/main" val="151743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dirty="0">
                <a:solidFill>
                  <a:schemeClr val="tx1">
                    <a:lumMod val="85000"/>
                    <a:lumOff val="15000"/>
                  </a:schemeClr>
                </a:solidFill>
              </a:rPr>
              <a:t>Du bist …</a:t>
            </a:r>
          </a:p>
          <a:p>
            <a:endParaRPr lang="de-CH" sz="1200" dirty="0">
              <a:ea typeface="Calibri" panose="020F0502020204030204" pitchFamily="34" charset="0"/>
            </a:endParaRPr>
          </a:p>
          <a:p>
            <a:r>
              <a:rPr lang="de-CH" sz="1300" dirty="0">
                <a:effectLst/>
                <a:ea typeface="Calibri" panose="020F0502020204030204" pitchFamily="34" charset="0"/>
              </a:rPr>
              <a:t>… 16 Jahre alt. Deine Eltern sind in der Schweiz geboren und sie leben seit einigen Jahren getrennt. Deine zwei jüngeren Geschwister wohnen bei </a:t>
            </a:r>
            <a:r>
              <a:rPr lang="de-CH" sz="1300" dirty="0">
                <a:ea typeface="Calibri" panose="020F0502020204030204" pitchFamily="34" charset="0"/>
              </a:rPr>
              <a:t>der</a:t>
            </a:r>
            <a:r>
              <a:rPr lang="de-CH" sz="1300" dirty="0">
                <a:effectLst/>
                <a:ea typeface="Calibri" panose="020F0502020204030204" pitchFamily="34" charset="0"/>
              </a:rPr>
              <a:t> Mutter. Sie arbeitet als </a:t>
            </a:r>
            <a:r>
              <a:rPr lang="de-CH" sz="1300" dirty="0">
                <a:ea typeface="Calibri" panose="020F0502020204030204" pitchFamily="34" charset="0"/>
              </a:rPr>
              <a:t>Lebensmittelverkäuferin</a:t>
            </a:r>
            <a:r>
              <a:rPr lang="de-CH" sz="1300" dirty="0">
                <a:effectLst/>
                <a:ea typeface="Calibri" panose="020F0502020204030204" pitchFamily="34" charset="0"/>
              </a:rPr>
              <a:t>. Du wohnst seit einem halben Jahr in einem Sonderschulheim für Jugendliche mit “Verhaltensauffälligkeiten</a:t>
            </a:r>
            <a:r>
              <a:rPr lang="de-CH" sz="1300" dirty="0">
                <a:ea typeface="Calibri" panose="020F0502020204030204" pitchFamily="34" charset="0"/>
              </a:rPr>
              <a:t>”. Dort heisst es,</a:t>
            </a:r>
            <a:r>
              <a:rPr lang="de-CH" sz="1300" dirty="0">
                <a:effectLst/>
                <a:ea typeface="Calibri" panose="020F0502020204030204" pitchFamily="34" charset="0"/>
              </a:rPr>
              <a:t> </a:t>
            </a:r>
            <a:r>
              <a:rPr lang="de-CH" sz="1300" dirty="0">
                <a:ea typeface="Calibri" panose="020F0502020204030204" pitchFamily="34" charset="0"/>
              </a:rPr>
              <a:t>dass</a:t>
            </a:r>
            <a:r>
              <a:rPr lang="de-CH" sz="1300" dirty="0">
                <a:effectLst/>
                <a:ea typeface="Calibri" panose="020F0502020204030204" pitchFamily="34" charset="0"/>
              </a:rPr>
              <a:t> es dir </a:t>
            </a:r>
            <a:r>
              <a:rPr lang="de-CH" sz="1300" dirty="0">
                <a:ea typeface="Calibri" panose="020F0502020204030204" pitchFamily="34" charset="0"/>
              </a:rPr>
              <a:t>schwerfallen würde</a:t>
            </a:r>
            <a:r>
              <a:rPr lang="de-CH" sz="1300" dirty="0">
                <a:effectLst/>
                <a:ea typeface="Calibri" panose="020F0502020204030204" pitchFamily="34" charset="0"/>
              </a:rPr>
              <a:t>, deine Impulse zu kontrollieren.</a:t>
            </a:r>
            <a:r>
              <a:rPr lang="de-CH" sz="1300" dirty="0">
                <a:ea typeface="Calibri" panose="020F0502020204030204" pitchFamily="34" charset="0"/>
              </a:rPr>
              <a:t> </a:t>
            </a:r>
            <a:endParaRPr lang="de-CH" altLang="de-DE" sz="1300" dirty="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12</a:t>
            </a:r>
          </a:p>
        </p:txBody>
      </p:sp>
      <p:sp>
        <p:nvSpPr>
          <p:cNvPr id="19" name="Textfeld 18">
            <a:extLst>
              <a:ext uri="{FF2B5EF4-FFF2-40B4-BE49-F238E27FC236}">
                <a16:creationId xmlns:a16="http://schemas.microsoft.com/office/drawing/2014/main" id="{8057AFBA-07FC-41CD-909E-339B2EFC9257}"/>
              </a:ext>
            </a:extLst>
          </p:cNvPr>
          <p:cNvSpPr txBox="1"/>
          <p:nvPr/>
        </p:nvSpPr>
        <p:spPr>
          <a:xfrm>
            <a:off x="4716379" y="174938"/>
            <a:ext cx="577515" cy="292388"/>
          </a:xfrm>
          <a:prstGeom prst="rect">
            <a:avLst/>
          </a:prstGeom>
          <a:noFill/>
        </p:spPr>
        <p:txBody>
          <a:bodyPr wrap="square" rtlCol="0">
            <a:spAutoFit/>
          </a:bodyPr>
          <a:lstStyle/>
          <a:p>
            <a:r>
              <a:rPr lang="de-CH" sz="1300"/>
              <a:t>B</a:t>
            </a:r>
          </a:p>
        </p:txBody>
      </p:sp>
    </p:spTree>
    <p:extLst>
      <p:ext uri="{BB962C8B-B14F-4D97-AF65-F5344CB8AC3E}">
        <p14:creationId xmlns:p14="http://schemas.microsoft.com/office/powerpoint/2010/main" val="184531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ea typeface="Calibri" panose="020F0502020204030204" pitchFamily="34" charset="0"/>
            </a:endParaRPr>
          </a:p>
          <a:p>
            <a:r>
              <a:rPr lang="de-CH" sz="1300">
                <a:solidFill>
                  <a:srgbClr val="000000"/>
                </a:solidFill>
              </a:rPr>
              <a:t>…</a:t>
            </a:r>
            <a:r>
              <a:rPr lang="de-CH" sz="1300" b="0" i="0">
                <a:solidFill>
                  <a:srgbClr val="000000"/>
                </a:solidFill>
                <a:effectLst/>
              </a:rPr>
              <a:t> 16 Jahre alt und wohnst mit deinen Eltern und deinen zwei jüngeren Brüdern in einem kleinen Dorf mit ca. 1000 Einwohner*innen. Dein Vater kümmert sich als Familienmann um dich und deine Geschwister. Deine Mutter arbeitet in ihrem eigenen Elektroinstallationsunternehmen, welches in der Region sehr angesehen ist. </a:t>
            </a:r>
            <a:endParaRPr lang="de-CH" altLang="de-DE" sz="130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13</a:t>
            </a:r>
          </a:p>
        </p:txBody>
      </p:sp>
      <p:sp>
        <p:nvSpPr>
          <p:cNvPr id="19" name="Textfeld 18">
            <a:extLst>
              <a:ext uri="{FF2B5EF4-FFF2-40B4-BE49-F238E27FC236}">
                <a16:creationId xmlns:a16="http://schemas.microsoft.com/office/drawing/2014/main" id="{BC3645D4-88CA-418C-A1F6-3A27C817D085}"/>
              </a:ext>
            </a:extLst>
          </p:cNvPr>
          <p:cNvSpPr txBox="1"/>
          <p:nvPr/>
        </p:nvSpPr>
        <p:spPr>
          <a:xfrm>
            <a:off x="4716379" y="174938"/>
            <a:ext cx="577515" cy="292388"/>
          </a:xfrm>
          <a:prstGeom prst="rect">
            <a:avLst/>
          </a:prstGeom>
          <a:noFill/>
        </p:spPr>
        <p:txBody>
          <a:bodyPr wrap="square" rtlCol="0">
            <a:spAutoFit/>
          </a:bodyPr>
          <a:lstStyle/>
          <a:p>
            <a:r>
              <a:rPr lang="de-CH" sz="1300"/>
              <a:t>D</a:t>
            </a:r>
          </a:p>
        </p:txBody>
      </p:sp>
    </p:spTree>
    <p:extLst>
      <p:ext uri="{BB962C8B-B14F-4D97-AF65-F5344CB8AC3E}">
        <p14:creationId xmlns:p14="http://schemas.microsoft.com/office/powerpoint/2010/main" val="244597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ea typeface="Calibri" panose="020F0502020204030204" pitchFamily="34" charset="0"/>
            </a:endParaRPr>
          </a:p>
          <a:p>
            <a:r>
              <a:rPr lang="de-CH" sz="1300">
                <a:ea typeface="Calibri" panose="020F0502020204030204" pitchFamily="34" charset="0"/>
              </a:rPr>
              <a:t>… </a:t>
            </a:r>
            <a:r>
              <a:rPr lang="de-CH" sz="1300">
                <a:effectLst/>
                <a:ea typeface="Calibri" panose="020F0502020204030204" pitchFamily="34" charset="0"/>
              </a:rPr>
              <a:t>16 Jahre alt und fährst täglich mit dem Bus in </a:t>
            </a:r>
            <a:r>
              <a:rPr lang="de-CH" sz="1300">
                <a:ea typeface="Calibri" panose="020F0502020204030204" pitchFamily="34" charset="0"/>
              </a:rPr>
              <a:t>eine</a:t>
            </a:r>
            <a:r>
              <a:rPr lang="de-CH" sz="1300">
                <a:solidFill>
                  <a:srgbClr val="00B050"/>
                </a:solidFill>
                <a:ea typeface="Calibri" panose="020F0502020204030204" pitchFamily="34" charset="0"/>
              </a:rPr>
              <a:t> </a:t>
            </a:r>
            <a:r>
              <a:rPr lang="de-CH" sz="1300">
                <a:ea typeface="Calibri" panose="020F0502020204030204" pitchFamily="34" charset="0"/>
              </a:rPr>
              <a:t>Blindenschule</a:t>
            </a:r>
            <a:r>
              <a:rPr lang="de-CH" sz="1300">
                <a:effectLst/>
                <a:ea typeface="Calibri" panose="020F0502020204030204" pitchFamily="34" charset="0"/>
              </a:rPr>
              <a:t> in der Agglomeration. Für das kommende Schuljahr bist du im Gymnasium in der Stadt angemeldet. Du wohnst in einer ländlichen Gemeinde. Dein Vater wird sein Pensum als Organisationsberater reduzieren, damit er dich zukünftig morgens ins Gymnasium bringen und abends jeweils wieder abholen kann. Deine Muttersprache ist Spanisch, deine Vatersprache Englisch.</a:t>
            </a:r>
            <a:endParaRPr lang="de-CH" altLang="de-DE" sz="130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14</a:t>
            </a:r>
          </a:p>
        </p:txBody>
      </p:sp>
      <p:sp>
        <p:nvSpPr>
          <p:cNvPr id="19" name="Textfeld 18">
            <a:extLst>
              <a:ext uri="{FF2B5EF4-FFF2-40B4-BE49-F238E27FC236}">
                <a16:creationId xmlns:a16="http://schemas.microsoft.com/office/drawing/2014/main" id="{7FF30FD0-849B-4118-8C0F-B325FCF767AA}"/>
              </a:ext>
            </a:extLst>
          </p:cNvPr>
          <p:cNvSpPr txBox="1"/>
          <p:nvPr/>
        </p:nvSpPr>
        <p:spPr>
          <a:xfrm>
            <a:off x="4716379" y="174938"/>
            <a:ext cx="577515" cy="292388"/>
          </a:xfrm>
          <a:prstGeom prst="rect">
            <a:avLst/>
          </a:prstGeom>
          <a:noFill/>
        </p:spPr>
        <p:txBody>
          <a:bodyPr wrap="square" rtlCol="0">
            <a:spAutoFit/>
          </a:bodyPr>
          <a:lstStyle/>
          <a:p>
            <a:r>
              <a:rPr lang="de-CH" sz="1300"/>
              <a:t>B</a:t>
            </a:r>
          </a:p>
        </p:txBody>
      </p:sp>
    </p:spTree>
    <p:extLst>
      <p:ext uri="{BB962C8B-B14F-4D97-AF65-F5344CB8AC3E}">
        <p14:creationId xmlns:p14="http://schemas.microsoft.com/office/powerpoint/2010/main" val="76275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ea typeface="Calibri" panose="020F0502020204030204" pitchFamily="34" charset="0"/>
            </a:endParaRPr>
          </a:p>
          <a:p>
            <a:r>
              <a:rPr lang="de-CH" sz="1300">
                <a:ea typeface="Calibri" panose="020F0502020204030204" pitchFamily="34" charset="0"/>
              </a:rPr>
              <a:t>…</a:t>
            </a:r>
            <a:r>
              <a:rPr lang="de-CH" sz="1300">
                <a:effectLst/>
                <a:ea typeface="Calibri" panose="020F0502020204030204" pitchFamily="34" charset="0"/>
              </a:rPr>
              <a:t> 16 Jahre alt. Du wohnst mit deiner Mutter und deinen jüngeren Geschwistern in einer kleinen 2,5-Zimmerwohnung in der Agglomeration. Zusammen mit deiner Mutter, deinem Bruder und deiner Schwester bist du vor 5 Jahren aus Syrien in die Schweiz geflüchtet. Wo dein Vater ist, wisst ihr nicht genau. Deine Mutter arbeitet als Reinigungskraft. Du hast sehr schnell Deutsch gelernt und musst als </a:t>
            </a:r>
            <a:r>
              <a:rPr lang="de-CH" sz="1300">
                <a:ea typeface="Calibri" panose="020F0502020204030204" pitchFamily="34" charset="0"/>
              </a:rPr>
              <a:t>ältestes Kind</a:t>
            </a:r>
            <a:r>
              <a:rPr lang="de-CH" sz="1300">
                <a:effectLst/>
                <a:ea typeface="Calibri" panose="020F0502020204030204" pitchFamily="34" charset="0"/>
              </a:rPr>
              <a:t> viel Verantwortung übernehmen.</a:t>
            </a:r>
            <a:endParaRPr lang="de-CH" altLang="de-DE" sz="130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15</a:t>
            </a:r>
          </a:p>
        </p:txBody>
      </p:sp>
      <p:sp>
        <p:nvSpPr>
          <p:cNvPr id="19" name="Textfeld 18">
            <a:extLst>
              <a:ext uri="{FF2B5EF4-FFF2-40B4-BE49-F238E27FC236}">
                <a16:creationId xmlns:a16="http://schemas.microsoft.com/office/drawing/2014/main" id="{76368DC1-DD2A-4FF1-8DEF-9A1996DD66B6}"/>
              </a:ext>
            </a:extLst>
          </p:cNvPr>
          <p:cNvSpPr txBox="1"/>
          <p:nvPr/>
        </p:nvSpPr>
        <p:spPr>
          <a:xfrm>
            <a:off x="4716379" y="174938"/>
            <a:ext cx="577515" cy="292388"/>
          </a:xfrm>
          <a:prstGeom prst="rect">
            <a:avLst/>
          </a:prstGeom>
          <a:noFill/>
        </p:spPr>
        <p:txBody>
          <a:bodyPr wrap="square" rtlCol="0">
            <a:spAutoFit/>
          </a:bodyPr>
          <a:lstStyle/>
          <a:p>
            <a:r>
              <a:rPr lang="de-CH" sz="1300"/>
              <a:t>B</a:t>
            </a:r>
          </a:p>
        </p:txBody>
      </p:sp>
    </p:spTree>
    <p:extLst>
      <p:ext uri="{BB962C8B-B14F-4D97-AF65-F5344CB8AC3E}">
        <p14:creationId xmlns:p14="http://schemas.microsoft.com/office/powerpoint/2010/main" val="167675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ea typeface="Calibri" panose="020F0502020204030204" pitchFamily="34" charset="0"/>
            </a:endParaRPr>
          </a:p>
          <a:p>
            <a:r>
              <a:rPr lang="de-CH" sz="1300">
                <a:ea typeface="Calibri" panose="020F0502020204030204" pitchFamily="34" charset="0"/>
              </a:rPr>
              <a:t>… </a:t>
            </a:r>
            <a:r>
              <a:rPr lang="de-CH" sz="1300">
                <a:effectLst/>
                <a:ea typeface="Calibri" panose="020F0502020204030204" pitchFamily="34" charset="0"/>
              </a:rPr>
              <a:t>16 Jahre alt. Du wohnst mit deinen Eltern und deinen zwei jüngeren Brüdern in einem kleinen Dorf mit ca. 1000 Einwohner*innen. Deine Mutter kümmert sich als Familienfrau um dich und deine Geschwister. Dein Vater arbeitet in </a:t>
            </a:r>
            <a:r>
              <a:rPr lang="de-CH" sz="1300">
                <a:ea typeface="Calibri" panose="020F0502020204030204" pitchFamily="34" charset="0"/>
              </a:rPr>
              <a:t>einer bekannten</a:t>
            </a:r>
            <a:r>
              <a:rPr lang="de-CH" sz="1300">
                <a:effectLst/>
                <a:ea typeface="Calibri" panose="020F0502020204030204" pitchFamily="34" charset="0"/>
              </a:rPr>
              <a:t> </a:t>
            </a:r>
            <a:r>
              <a:rPr lang="de-CH" sz="1300">
                <a:ea typeface="Calibri" panose="020F0502020204030204" pitchFamily="34" charset="0"/>
              </a:rPr>
              <a:t>Heizungs</a:t>
            </a:r>
            <a:r>
              <a:rPr lang="de-CH" sz="1300">
                <a:effectLst/>
                <a:ea typeface="Calibri" panose="020F0502020204030204" pitchFamily="34" charset="0"/>
              </a:rPr>
              <a:t>installationsfirma.</a:t>
            </a:r>
            <a:endParaRPr lang="de-CH" altLang="de-DE" sz="130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16</a:t>
            </a:r>
          </a:p>
        </p:txBody>
      </p:sp>
      <p:sp>
        <p:nvSpPr>
          <p:cNvPr id="19" name="Textfeld 18">
            <a:extLst>
              <a:ext uri="{FF2B5EF4-FFF2-40B4-BE49-F238E27FC236}">
                <a16:creationId xmlns:a16="http://schemas.microsoft.com/office/drawing/2014/main" id="{1781ED78-2617-4A16-9508-44982B331FC8}"/>
              </a:ext>
            </a:extLst>
          </p:cNvPr>
          <p:cNvSpPr txBox="1"/>
          <p:nvPr/>
        </p:nvSpPr>
        <p:spPr>
          <a:xfrm>
            <a:off x="4716379" y="174938"/>
            <a:ext cx="577515" cy="292388"/>
          </a:xfrm>
          <a:prstGeom prst="rect">
            <a:avLst/>
          </a:prstGeom>
          <a:noFill/>
        </p:spPr>
        <p:txBody>
          <a:bodyPr wrap="square" rtlCol="0">
            <a:spAutoFit/>
          </a:bodyPr>
          <a:lstStyle/>
          <a:p>
            <a:r>
              <a:rPr lang="de-CH" sz="1300"/>
              <a:t>C</a:t>
            </a:r>
          </a:p>
        </p:txBody>
      </p:sp>
    </p:spTree>
    <p:extLst>
      <p:ext uri="{BB962C8B-B14F-4D97-AF65-F5344CB8AC3E}">
        <p14:creationId xmlns:p14="http://schemas.microsoft.com/office/powerpoint/2010/main" val="266833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ea typeface="Calibri" panose="020F0502020204030204" pitchFamily="34" charset="0"/>
            </a:endParaRPr>
          </a:p>
          <a:p>
            <a:r>
              <a:rPr lang="de-CH" sz="1300">
                <a:ea typeface="Calibri" panose="020F0502020204030204" pitchFamily="34" charset="0"/>
              </a:rPr>
              <a:t>… </a:t>
            </a:r>
            <a:r>
              <a:rPr lang="de-CH" sz="1300">
                <a:effectLst/>
                <a:ea typeface="Calibri" panose="020F0502020204030204" pitchFamily="34" charset="0"/>
              </a:rPr>
              <a:t>16 Jahre alt und wohnst mit deinen Eltern und deinem Bruder </a:t>
            </a:r>
            <a:r>
              <a:rPr lang="de-CH" sz="1300">
                <a:ea typeface="Calibri" panose="020F0502020204030204" pitchFamily="34" charset="0"/>
              </a:rPr>
              <a:t>in einem Stadtquartier mit teuren Wohnungen</a:t>
            </a:r>
            <a:r>
              <a:rPr lang="de-CH" sz="1300">
                <a:effectLst/>
                <a:ea typeface="Calibri" panose="020F0502020204030204" pitchFamily="34" charset="0"/>
              </a:rPr>
              <a:t>. Dein Vater arbeitet bei einem grossen internationalen Unternehmen und deine Mutter ist in der Politik tätig. Deine Eltern sind beide in der Schweiz geboren.</a:t>
            </a:r>
            <a:endParaRPr lang="de-CH" altLang="de-DE" sz="130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17</a:t>
            </a:r>
          </a:p>
        </p:txBody>
      </p:sp>
      <p:sp>
        <p:nvSpPr>
          <p:cNvPr id="19" name="Textfeld 18">
            <a:extLst>
              <a:ext uri="{FF2B5EF4-FFF2-40B4-BE49-F238E27FC236}">
                <a16:creationId xmlns:a16="http://schemas.microsoft.com/office/drawing/2014/main" id="{9F5535C9-D529-42EC-B956-8913B3902CF2}"/>
              </a:ext>
            </a:extLst>
          </p:cNvPr>
          <p:cNvSpPr txBox="1"/>
          <p:nvPr/>
        </p:nvSpPr>
        <p:spPr>
          <a:xfrm>
            <a:off x="4716379" y="174938"/>
            <a:ext cx="577515" cy="292388"/>
          </a:xfrm>
          <a:prstGeom prst="rect">
            <a:avLst/>
          </a:prstGeom>
          <a:noFill/>
        </p:spPr>
        <p:txBody>
          <a:bodyPr wrap="square" rtlCol="0">
            <a:spAutoFit/>
          </a:bodyPr>
          <a:lstStyle/>
          <a:p>
            <a:r>
              <a:rPr lang="de-CH" sz="1300"/>
              <a:t>D</a:t>
            </a:r>
          </a:p>
        </p:txBody>
      </p:sp>
    </p:spTree>
    <p:extLst>
      <p:ext uri="{BB962C8B-B14F-4D97-AF65-F5344CB8AC3E}">
        <p14:creationId xmlns:p14="http://schemas.microsoft.com/office/powerpoint/2010/main" val="281899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dirty="0">
                <a:solidFill>
                  <a:schemeClr val="tx1">
                    <a:lumMod val="85000"/>
                    <a:lumOff val="15000"/>
                  </a:schemeClr>
                </a:solidFill>
              </a:rPr>
              <a:t>Du bist …</a:t>
            </a:r>
          </a:p>
          <a:p>
            <a:endParaRPr lang="de-CH" sz="1200" dirty="0">
              <a:ea typeface="Calibri" panose="020F0502020204030204" pitchFamily="34" charset="0"/>
            </a:endParaRPr>
          </a:p>
          <a:p>
            <a:r>
              <a:rPr lang="de-CH" sz="1300" dirty="0">
                <a:ea typeface="Calibri" panose="020F0502020204030204" pitchFamily="34" charset="0"/>
              </a:rPr>
              <a:t>… </a:t>
            </a:r>
            <a:r>
              <a:rPr lang="de-CH" sz="1300" dirty="0">
                <a:effectLst/>
                <a:ea typeface="Calibri" panose="020F0502020204030204" pitchFamily="34" charset="0"/>
              </a:rPr>
              <a:t>16 Jahre alt. Soeben bist du aus der </a:t>
            </a:r>
            <a:r>
              <a:rPr lang="de-CH" sz="1300" dirty="0" err="1">
                <a:effectLst/>
                <a:ea typeface="Calibri" panose="020F0502020204030204" pitchFamily="34" charset="0"/>
              </a:rPr>
              <a:t>Romandie</a:t>
            </a:r>
            <a:r>
              <a:rPr lang="de-CH" sz="1300" dirty="0">
                <a:effectLst/>
                <a:ea typeface="Calibri" panose="020F0502020204030204" pitchFamily="34" charset="0"/>
              </a:rPr>
              <a:t> in die Deutschschweiz gezogen, weil deine Eltern neue Stellen gefunden haben. Deine Mutter arbeitet </a:t>
            </a:r>
            <a:r>
              <a:rPr lang="de-CH" sz="1300" dirty="0">
                <a:ea typeface="Calibri" panose="020F0502020204030204" pitchFamily="34" charset="0"/>
              </a:rPr>
              <a:t>im Verkauf in einem Kleiderladen und</a:t>
            </a:r>
            <a:r>
              <a:rPr lang="de-CH" sz="1300" dirty="0">
                <a:effectLst/>
                <a:ea typeface="Calibri" panose="020F0502020204030204" pitchFamily="34" charset="0"/>
              </a:rPr>
              <a:t> dein Vater </a:t>
            </a:r>
            <a:r>
              <a:rPr lang="de-CH" sz="1300" dirty="0">
                <a:ea typeface="Calibri" panose="020F0502020204030204" pitchFamily="34" charset="0"/>
              </a:rPr>
              <a:t>als Pflegemitarbeiter</a:t>
            </a:r>
            <a:r>
              <a:rPr lang="de-CH" sz="1300" dirty="0">
                <a:effectLst/>
                <a:ea typeface="Calibri" panose="020F0502020204030204" pitchFamily="34" charset="0"/>
              </a:rPr>
              <a:t>. Mit deinen Eltern sprichst du </a:t>
            </a:r>
            <a:r>
              <a:rPr lang="de-CH" sz="1300" dirty="0">
                <a:ea typeface="Calibri" panose="020F0502020204030204" pitchFamily="34" charset="0"/>
              </a:rPr>
              <a:t>Französisch</a:t>
            </a:r>
            <a:r>
              <a:rPr lang="de-CH" sz="1300" dirty="0">
                <a:effectLst/>
                <a:ea typeface="Calibri" panose="020F0502020204030204" pitchFamily="34" charset="0"/>
              </a:rPr>
              <a:t>. In der Schule </a:t>
            </a:r>
            <a:r>
              <a:rPr lang="de-CH" sz="1300" dirty="0">
                <a:ea typeface="Calibri" panose="020F0502020204030204" pitchFamily="34" charset="0"/>
              </a:rPr>
              <a:t>sprichst du Deutsch, aber du</a:t>
            </a:r>
            <a:r>
              <a:rPr lang="de-CH" sz="1300" dirty="0">
                <a:effectLst/>
                <a:ea typeface="Calibri" panose="020F0502020204030204" pitchFamily="34" charset="0"/>
              </a:rPr>
              <a:t> fühlst dich </a:t>
            </a:r>
            <a:r>
              <a:rPr lang="de-CH" sz="1300" dirty="0">
                <a:ea typeface="Calibri" panose="020F0502020204030204" pitchFamily="34" charset="0"/>
              </a:rPr>
              <a:t>noch nicht ganz sicher</a:t>
            </a:r>
            <a:r>
              <a:rPr lang="de-CH" sz="1300" dirty="0">
                <a:effectLst/>
                <a:ea typeface="Calibri" panose="020F0502020204030204" pitchFamily="34" charset="0"/>
              </a:rPr>
              <a:t> in der Sprache.</a:t>
            </a:r>
            <a:endParaRPr lang="de-CH" altLang="de-DE" sz="1300" dirty="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18</a:t>
            </a:r>
          </a:p>
        </p:txBody>
      </p:sp>
      <p:sp>
        <p:nvSpPr>
          <p:cNvPr id="19" name="Textfeld 18">
            <a:extLst>
              <a:ext uri="{FF2B5EF4-FFF2-40B4-BE49-F238E27FC236}">
                <a16:creationId xmlns:a16="http://schemas.microsoft.com/office/drawing/2014/main" id="{82DB92F1-54A6-4FD0-9D95-267A13C8C506}"/>
              </a:ext>
            </a:extLst>
          </p:cNvPr>
          <p:cNvSpPr txBox="1"/>
          <p:nvPr/>
        </p:nvSpPr>
        <p:spPr>
          <a:xfrm>
            <a:off x="4716379" y="174938"/>
            <a:ext cx="577515" cy="292388"/>
          </a:xfrm>
          <a:prstGeom prst="rect">
            <a:avLst/>
          </a:prstGeom>
          <a:noFill/>
        </p:spPr>
        <p:txBody>
          <a:bodyPr wrap="square" rtlCol="0">
            <a:spAutoFit/>
          </a:bodyPr>
          <a:lstStyle/>
          <a:p>
            <a:r>
              <a:rPr lang="de-CH" sz="1300"/>
              <a:t>B</a:t>
            </a:r>
          </a:p>
        </p:txBody>
      </p:sp>
    </p:spTree>
    <p:extLst>
      <p:ext uri="{BB962C8B-B14F-4D97-AF65-F5344CB8AC3E}">
        <p14:creationId xmlns:p14="http://schemas.microsoft.com/office/powerpoint/2010/main" val="409587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dirty="0">
                <a:solidFill>
                  <a:schemeClr val="tx1">
                    <a:lumMod val="85000"/>
                    <a:lumOff val="15000"/>
                  </a:schemeClr>
                </a:solidFill>
              </a:rPr>
              <a:t>Du bist …</a:t>
            </a:r>
          </a:p>
          <a:p>
            <a:endParaRPr lang="de-CH" sz="1200" dirty="0">
              <a:ea typeface="Calibri" panose="020F0502020204030204" pitchFamily="34" charset="0"/>
            </a:endParaRPr>
          </a:p>
          <a:p>
            <a:r>
              <a:rPr lang="de-CH" sz="1300" dirty="0">
                <a:ea typeface="Calibri" panose="020F0502020204030204" pitchFamily="34" charset="0"/>
              </a:rPr>
              <a:t>…</a:t>
            </a:r>
            <a:r>
              <a:rPr lang="de-CH" sz="1300" dirty="0">
                <a:effectLst/>
                <a:ea typeface="Calibri" panose="020F0502020204030204" pitchFamily="34" charset="0"/>
              </a:rPr>
              <a:t> 16 Jahre alt und wohnst mit deinen Eltern und drei jüngeren Schwestern auf einem Bauernhof. Die Postautohaltestelle befindet sich direkt vor eurem Haus. Der Bauernhof ist schon lange im Besitz deiner Familie. </a:t>
            </a:r>
            <a:r>
              <a:rPr lang="de-CH" sz="1300" dirty="0">
                <a:ea typeface="Calibri" panose="020F0502020204030204" pitchFamily="34" charset="0"/>
              </a:rPr>
              <a:t>D</a:t>
            </a:r>
            <a:r>
              <a:rPr lang="de-CH" sz="1300" dirty="0">
                <a:effectLst/>
                <a:ea typeface="Calibri" panose="020F0502020204030204" pitchFamily="34" charset="0"/>
              </a:rPr>
              <a:t>eine Eltern arbeiten beide auf dem Hof. Da der </a:t>
            </a:r>
            <a:r>
              <a:rPr lang="de-CH" sz="1300" dirty="0">
                <a:ea typeface="Calibri" panose="020F0502020204030204" pitchFamily="34" charset="0"/>
              </a:rPr>
              <a:t>Betrieb</a:t>
            </a:r>
            <a:r>
              <a:rPr lang="de-CH" sz="1300" dirty="0">
                <a:effectLst/>
                <a:ea typeface="Calibri" panose="020F0502020204030204" pitchFamily="34" charset="0"/>
              </a:rPr>
              <a:t> so gut läuft, soll demnächst ein neuer Stall gebaut werden. Deine Eltern sind beide in der Schweiz geboren.</a:t>
            </a:r>
            <a:endParaRPr lang="de-CH" altLang="de-DE" sz="1300" dirty="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19</a:t>
            </a:r>
          </a:p>
        </p:txBody>
      </p:sp>
      <p:sp>
        <p:nvSpPr>
          <p:cNvPr id="19" name="Textfeld 18">
            <a:extLst>
              <a:ext uri="{FF2B5EF4-FFF2-40B4-BE49-F238E27FC236}">
                <a16:creationId xmlns:a16="http://schemas.microsoft.com/office/drawing/2014/main" id="{D17B13C1-60C6-489F-9776-9F07C5CE96DE}"/>
              </a:ext>
            </a:extLst>
          </p:cNvPr>
          <p:cNvSpPr txBox="1"/>
          <p:nvPr/>
        </p:nvSpPr>
        <p:spPr>
          <a:xfrm>
            <a:off x="4716379" y="174938"/>
            <a:ext cx="577515" cy="292388"/>
          </a:xfrm>
          <a:prstGeom prst="rect">
            <a:avLst/>
          </a:prstGeom>
          <a:noFill/>
        </p:spPr>
        <p:txBody>
          <a:bodyPr wrap="square" rtlCol="0">
            <a:spAutoFit/>
          </a:bodyPr>
          <a:lstStyle/>
          <a:p>
            <a:r>
              <a:rPr lang="de-CH" sz="1300"/>
              <a:t>D</a:t>
            </a:r>
          </a:p>
        </p:txBody>
      </p:sp>
    </p:spTree>
    <p:extLst>
      <p:ext uri="{BB962C8B-B14F-4D97-AF65-F5344CB8AC3E}">
        <p14:creationId xmlns:p14="http://schemas.microsoft.com/office/powerpoint/2010/main" val="85438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7"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solidFill>
                <a:schemeClr val="tx1">
                  <a:lumMod val="85000"/>
                  <a:lumOff val="15000"/>
                </a:schemeClr>
              </a:solidFill>
            </a:endParaRPr>
          </a:p>
          <a:p>
            <a:r>
              <a:rPr lang="de-CH" sz="1300">
                <a:solidFill>
                  <a:schemeClr val="tx1">
                    <a:lumMod val="85000"/>
                    <a:lumOff val="15000"/>
                  </a:schemeClr>
                </a:solidFill>
              </a:rPr>
              <a:t>… 16 Jahre alt. Dein Vater arbeitet an </a:t>
            </a:r>
            <a:r>
              <a:rPr lang="de-CH" sz="1300"/>
              <a:t>einer Universität als Professor. Aufgrund seiner Stelle ist deine Familie vor 5 Jahren aus Frankreich in die Schweiz gezogen.</a:t>
            </a:r>
            <a:r>
              <a:rPr lang="de-CH" sz="1300">
                <a:solidFill>
                  <a:schemeClr val="tx1">
                    <a:lumMod val="85000"/>
                    <a:lumOff val="15000"/>
                  </a:schemeClr>
                </a:solidFill>
              </a:rPr>
              <a:t> Deine Mutter arbeitet als Dolmetscherin. Deine Erziehung ist durch die Eltern muslimisch geprägt. Du trägst ein Kopftuch.</a:t>
            </a:r>
            <a:endParaRPr lang="de-CH" sz="1300">
              <a:solidFill>
                <a:schemeClr val="tx1">
                  <a:lumMod val="85000"/>
                  <a:lumOff val="15000"/>
                </a:schemeClr>
              </a:solidFill>
              <a:cs typeface="Calibri"/>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2</a:t>
            </a:r>
          </a:p>
        </p:txBody>
      </p:sp>
      <p:sp>
        <p:nvSpPr>
          <p:cNvPr id="19" name="Textfeld 18">
            <a:extLst>
              <a:ext uri="{FF2B5EF4-FFF2-40B4-BE49-F238E27FC236}">
                <a16:creationId xmlns:a16="http://schemas.microsoft.com/office/drawing/2014/main" id="{A37693CA-5019-4E1E-A738-6B8F59846C49}"/>
              </a:ext>
            </a:extLst>
          </p:cNvPr>
          <p:cNvSpPr txBox="1"/>
          <p:nvPr/>
        </p:nvSpPr>
        <p:spPr>
          <a:xfrm>
            <a:off x="4716379" y="174938"/>
            <a:ext cx="577515" cy="292388"/>
          </a:xfrm>
          <a:prstGeom prst="rect">
            <a:avLst/>
          </a:prstGeom>
          <a:noFill/>
        </p:spPr>
        <p:txBody>
          <a:bodyPr wrap="square" rtlCol="0">
            <a:spAutoFit/>
          </a:bodyPr>
          <a:lstStyle/>
          <a:p>
            <a:r>
              <a:rPr lang="de-CH" sz="1300" dirty="0"/>
              <a:t>B</a:t>
            </a:r>
          </a:p>
        </p:txBody>
      </p:sp>
    </p:spTree>
    <p:extLst>
      <p:ext uri="{BB962C8B-B14F-4D97-AF65-F5344CB8AC3E}">
        <p14:creationId xmlns:p14="http://schemas.microsoft.com/office/powerpoint/2010/main" val="2138413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ea typeface="Calibri" panose="020F0502020204030204" pitchFamily="34" charset="0"/>
            </a:endParaRPr>
          </a:p>
          <a:p>
            <a:r>
              <a:rPr lang="de-CH" sz="1300">
                <a:ea typeface="Calibri" panose="020F0502020204030204" pitchFamily="34" charset="0"/>
              </a:rPr>
              <a:t>…</a:t>
            </a:r>
            <a:r>
              <a:rPr lang="de-CH" sz="1300">
                <a:effectLst/>
                <a:ea typeface="Calibri" panose="020F0502020204030204" pitchFamily="34" charset="0"/>
              </a:rPr>
              <a:t> 16 Jahre alt und lebst mit deinen Eltern in einer kleinen Mietwohnung am Rand der Stadt. Deine Mutter arbeitet als Kindergärtnerin und dein Vater ist momentan arbeitslos. Du bist seit deiner Geburt gehörlos. Deine Eltern sind aus Rumänien in die Schweiz gekommen, du bist in der Schweiz geboren.</a:t>
            </a:r>
            <a:endParaRPr lang="de-CH" altLang="de-DE" sz="130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20</a:t>
            </a:r>
          </a:p>
        </p:txBody>
      </p:sp>
      <p:sp>
        <p:nvSpPr>
          <p:cNvPr id="19" name="Textfeld 18">
            <a:extLst>
              <a:ext uri="{FF2B5EF4-FFF2-40B4-BE49-F238E27FC236}">
                <a16:creationId xmlns:a16="http://schemas.microsoft.com/office/drawing/2014/main" id="{47265E5F-0624-4E2F-870A-03F4EE932EA4}"/>
              </a:ext>
            </a:extLst>
          </p:cNvPr>
          <p:cNvSpPr txBox="1"/>
          <p:nvPr/>
        </p:nvSpPr>
        <p:spPr>
          <a:xfrm>
            <a:off x="4716379" y="174938"/>
            <a:ext cx="577515" cy="292388"/>
          </a:xfrm>
          <a:prstGeom prst="rect">
            <a:avLst/>
          </a:prstGeom>
          <a:noFill/>
        </p:spPr>
        <p:txBody>
          <a:bodyPr wrap="square" rtlCol="0">
            <a:spAutoFit/>
          </a:bodyPr>
          <a:lstStyle/>
          <a:p>
            <a:r>
              <a:rPr lang="de-CH" sz="1300"/>
              <a:t>A</a:t>
            </a:r>
          </a:p>
        </p:txBody>
      </p:sp>
    </p:spTree>
    <p:extLst>
      <p:ext uri="{BB962C8B-B14F-4D97-AF65-F5344CB8AC3E}">
        <p14:creationId xmlns:p14="http://schemas.microsoft.com/office/powerpoint/2010/main" val="115629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ea typeface="Calibri" panose="020F0502020204030204" pitchFamily="34" charset="0"/>
            </a:endParaRPr>
          </a:p>
          <a:p>
            <a:r>
              <a:rPr lang="de-CH" sz="1300">
                <a:ea typeface="Calibri" panose="020F0502020204030204" pitchFamily="34" charset="0"/>
              </a:rPr>
              <a:t>…</a:t>
            </a:r>
            <a:r>
              <a:rPr lang="de-CH" sz="1300">
                <a:effectLst/>
                <a:ea typeface="Calibri" panose="020F0502020204030204" pitchFamily="34" charset="0"/>
              </a:rPr>
              <a:t> 16 Jahre alt. Mit deiner Mutter und deinen beiden älteren Geschwistern wohnst du in einem grosszügigen Einfamilienhaus mit </a:t>
            </a:r>
            <a:r>
              <a:rPr lang="de-CH" sz="1300">
                <a:ea typeface="Calibri" panose="020F0502020204030204" pitchFamily="34" charset="0"/>
              </a:rPr>
              <a:t>Garten</a:t>
            </a:r>
            <a:r>
              <a:rPr lang="de-CH" sz="1300">
                <a:effectLst/>
                <a:ea typeface="Calibri" panose="020F0502020204030204" pitchFamily="34" charset="0"/>
              </a:rPr>
              <a:t> in </a:t>
            </a:r>
            <a:r>
              <a:rPr lang="de-CH" sz="1300">
                <a:ea typeface="Calibri" panose="020F0502020204030204" pitchFamily="34" charset="0"/>
              </a:rPr>
              <a:t>der Stadt</a:t>
            </a:r>
            <a:r>
              <a:rPr lang="de-CH" sz="1300">
                <a:effectLst/>
                <a:ea typeface="Calibri" panose="020F0502020204030204" pitchFamily="34" charset="0"/>
              </a:rPr>
              <a:t>. Deine Mutter arbeitet in einem </a:t>
            </a:r>
            <a:r>
              <a:rPr lang="de-CH" sz="1300">
                <a:ea typeface="Calibri" panose="020F0502020204030204" pitchFamily="34" charset="0"/>
              </a:rPr>
              <a:t>Spital als</a:t>
            </a:r>
            <a:r>
              <a:rPr lang="de-CH" sz="1300">
                <a:effectLst/>
                <a:ea typeface="Calibri" panose="020F0502020204030204" pitchFamily="34" charset="0"/>
              </a:rPr>
              <a:t> Ärztin. Vor einem Jahr ist dein Vater bei einem Autounfall ums Leben gekommen. Du bist in Deutschland geboren, wohnst jedoch seit 10 Jahren in der Schweiz.</a:t>
            </a:r>
            <a:endParaRPr lang="de-CH" altLang="de-DE" sz="130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21</a:t>
            </a:r>
          </a:p>
        </p:txBody>
      </p:sp>
      <p:sp>
        <p:nvSpPr>
          <p:cNvPr id="19" name="Textfeld 18">
            <a:extLst>
              <a:ext uri="{FF2B5EF4-FFF2-40B4-BE49-F238E27FC236}">
                <a16:creationId xmlns:a16="http://schemas.microsoft.com/office/drawing/2014/main" id="{3F24B7EC-1F75-4CB2-AFD2-91C764BAA537}"/>
              </a:ext>
            </a:extLst>
          </p:cNvPr>
          <p:cNvSpPr txBox="1"/>
          <p:nvPr/>
        </p:nvSpPr>
        <p:spPr>
          <a:xfrm>
            <a:off x="4716379" y="174938"/>
            <a:ext cx="577515" cy="292388"/>
          </a:xfrm>
          <a:prstGeom prst="rect">
            <a:avLst/>
          </a:prstGeom>
          <a:noFill/>
        </p:spPr>
        <p:txBody>
          <a:bodyPr wrap="square" rtlCol="0">
            <a:spAutoFit/>
          </a:bodyPr>
          <a:lstStyle/>
          <a:p>
            <a:r>
              <a:rPr lang="de-CH" sz="1300"/>
              <a:t>D</a:t>
            </a:r>
          </a:p>
        </p:txBody>
      </p:sp>
    </p:spTree>
    <p:extLst>
      <p:ext uri="{BB962C8B-B14F-4D97-AF65-F5344CB8AC3E}">
        <p14:creationId xmlns:p14="http://schemas.microsoft.com/office/powerpoint/2010/main" val="145689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ea typeface="Calibri" panose="020F0502020204030204" pitchFamily="34" charset="0"/>
            </a:endParaRPr>
          </a:p>
          <a:p>
            <a:r>
              <a:rPr lang="de-CH" sz="1300">
                <a:ea typeface="Calibri" panose="020F0502020204030204" pitchFamily="34" charset="0"/>
              </a:rPr>
              <a:t>…</a:t>
            </a:r>
            <a:r>
              <a:rPr lang="de-CH" sz="1300">
                <a:effectLst/>
                <a:ea typeface="Calibri" panose="020F0502020204030204" pitchFamily="34" charset="0"/>
              </a:rPr>
              <a:t> 16 Jahre alt. Mit deinen Eltern und deiner Schwester wohnst du zentral in der Stadt. De</a:t>
            </a:r>
            <a:r>
              <a:rPr lang="de-CH" sz="1300"/>
              <a:t>ine biologische Mutter arbeitet als Zugführerin, deine Adoptivmutter beim Eidgenössischem Departement für auswärtige Angelegenheiten. </a:t>
            </a:r>
            <a:r>
              <a:rPr lang="de-CH" sz="1300">
                <a:effectLst/>
                <a:ea typeface="Calibri" panose="020F0502020204030204" pitchFamily="34" charset="0"/>
              </a:rPr>
              <a:t>Zuhause sprichst du Schweizerdeutsch.</a:t>
            </a:r>
            <a:endParaRPr lang="de-CH" altLang="de-DE" sz="130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22</a:t>
            </a:r>
          </a:p>
        </p:txBody>
      </p:sp>
      <p:sp>
        <p:nvSpPr>
          <p:cNvPr id="19" name="Textfeld 18">
            <a:extLst>
              <a:ext uri="{FF2B5EF4-FFF2-40B4-BE49-F238E27FC236}">
                <a16:creationId xmlns:a16="http://schemas.microsoft.com/office/drawing/2014/main" id="{03747DEB-414D-4CA3-98EB-2A73785D2EA6}"/>
              </a:ext>
            </a:extLst>
          </p:cNvPr>
          <p:cNvSpPr txBox="1"/>
          <p:nvPr/>
        </p:nvSpPr>
        <p:spPr>
          <a:xfrm>
            <a:off x="4716379" y="174938"/>
            <a:ext cx="577515" cy="292388"/>
          </a:xfrm>
          <a:prstGeom prst="rect">
            <a:avLst/>
          </a:prstGeom>
          <a:noFill/>
        </p:spPr>
        <p:txBody>
          <a:bodyPr wrap="square" rtlCol="0">
            <a:spAutoFit/>
          </a:bodyPr>
          <a:lstStyle/>
          <a:p>
            <a:r>
              <a:rPr lang="de-CH" sz="1300"/>
              <a:t>D</a:t>
            </a:r>
          </a:p>
        </p:txBody>
      </p:sp>
    </p:spTree>
    <p:extLst>
      <p:ext uri="{BB962C8B-B14F-4D97-AF65-F5344CB8AC3E}">
        <p14:creationId xmlns:p14="http://schemas.microsoft.com/office/powerpoint/2010/main" val="305026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dirty="0">
                <a:solidFill>
                  <a:schemeClr val="tx1">
                    <a:lumMod val="85000"/>
                    <a:lumOff val="15000"/>
                  </a:schemeClr>
                </a:solidFill>
              </a:rPr>
              <a:t>Du bist …</a:t>
            </a:r>
          </a:p>
          <a:p>
            <a:endParaRPr lang="de-CH" sz="1200" dirty="0">
              <a:ea typeface="Calibri" panose="020F0502020204030204" pitchFamily="34" charset="0"/>
            </a:endParaRPr>
          </a:p>
          <a:p>
            <a:r>
              <a:rPr lang="de-CH" sz="1300" dirty="0">
                <a:ea typeface="Calibri" panose="020F0502020204030204" pitchFamily="34" charset="0"/>
              </a:rPr>
              <a:t>…</a:t>
            </a:r>
            <a:r>
              <a:rPr lang="de-CH" sz="1300" dirty="0">
                <a:effectLst/>
                <a:ea typeface="Calibri" panose="020F0502020204030204" pitchFamily="34" charset="0"/>
              </a:rPr>
              <a:t> 16 Jahre alt.</a:t>
            </a:r>
            <a:r>
              <a:rPr lang="de-CH" sz="1300" dirty="0">
                <a:solidFill>
                  <a:schemeClr val="accent6"/>
                </a:solidFill>
                <a:effectLst/>
                <a:ea typeface="Calibri" panose="020F0502020204030204" pitchFamily="34" charset="0"/>
              </a:rPr>
              <a:t> </a:t>
            </a:r>
            <a:r>
              <a:rPr lang="de-CH" sz="1300" dirty="0">
                <a:ea typeface="Calibri" panose="020F0502020204030204" pitchFamily="34" charset="0"/>
              </a:rPr>
              <a:t>Du wurdest als Junge im Geburtsregister eingetragen.</a:t>
            </a:r>
            <a:r>
              <a:rPr lang="de-CH" sz="1300" dirty="0">
                <a:effectLst/>
                <a:ea typeface="Calibri" panose="020F0502020204030204" pitchFamily="34" charset="0"/>
              </a:rPr>
              <a:t> Seit dem Kindergarten fühlst du dich jedoch als Mädchen. Von deiner Geschlechtsidentität weiss nur deine Schwester. Du wohnst mit ihr und deiner Mutter in einer kleinen Mietwohnung in einem Quartier mit </a:t>
            </a:r>
            <a:r>
              <a:rPr lang="de-CH" sz="1300" dirty="0">
                <a:ea typeface="Calibri" panose="020F0502020204030204" pitchFamily="34" charset="0"/>
              </a:rPr>
              <a:t>vielen Kindern von Eltern mit Zuwanderungsgeschichte</a:t>
            </a:r>
            <a:r>
              <a:rPr lang="de-CH" sz="1300" dirty="0">
                <a:effectLst/>
                <a:ea typeface="Calibri" panose="020F0502020204030204" pitchFamily="34" charset="0"/>
              </a:rPr>
              <a:t>. Deine Mutter arbeitet 80% als Reinigungskraft.</a:t>
            </a:r>
            <a:r>
              <a:rPr lang="de-CH" sz="1300" dirty="0">
                <a:ea typeface="Calibri" panose="020F0502020204030204" pitchFamily="34" charset="0"/>
              </a:rPr>
              <a:t> </a:t>
            </a:r>
            <a:r>
              <a:rPr lang="de-CH" sz="1300" dirty="0">
                <a:ea typeface="+mn-lt"/>
                <a:cs typeface="+mn-lt"/>
              </a:rPr>
              <a:t>Ihr sprecht Arabisch miteinander. </a:t>
            </a:r>
            <a:endParaRPr lang="de-CH" altLang="de-DE" sz="1300" dirty="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23</a:t>
            </a:r>
          </a:p>
        </p:txBody>
      </p:sp>
      <p:sp>
        <p:nvSpPr>
          <p:cNvPr id="19" name="Textfeld 18">
            <a:extLst>
              <a:ext uri="{FF2B5EF4-FFF2-40B4-BE49-F238E27FC236}">
                <a16:creationId xmlns:a16="http://schemas.microsoft.com/office/drawing/2014/main" id="{232831C5-46F9-4A3B-9888-0735286C2776}"/>
              </a:ext>
            </a:extLst>
          </p:cNvPr>
          <p:cNvSpPr txBox="1"/>
          <p:nvPr/>
        </p:nvSpPr>
        <p:spPr>
          <a:xfrm>
            <a:off x="4716379" y="174938"/>
            <a:ext cx="577515" cy="292388"/>
          </a:xfrm>
          <a:prstGeom prst="rect">
            <a:avLst/>
          </a:prstGeom>
          <a:noFill/>
        </p:spPr>
        <p:txBody>
          <a:bodyPr wrap="square" rtlCol="0">
            <a:spAutoFit/>
          </a:bodyPr>
          <a:lstStyle/>
          <a:p>
            <a:r>
              <a:rPr lang="de-CH" sz="1300"/>
              <a:t>A</a:t>
            </a:r>
          </a:p>
        </p:txBody>
      </p:sp>
    </p:spTree>
    <p:extLst>
      <p:ext uri="{BB962C8B-B14F-4D97-AF65-F5344CB8AC3E}">
        <p14:creationId xmlns:p14="http://schemas.microsoft.com/office/powerpoint/2010/main" val="449972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ea typeface="Calibri" panose="020F0502020204030204" pitchFamily="34" charset="0"/>
            </a:endParaRPr>
          </a:p>
          <a:p>
            <a:r>
              <a:rPr lang="de-CH" sz="1300">
                <a:ea typeface="Calibri" panose="020F0502020204030204" pitchFamily="34" charset="0"/>
              </a:rPr>
              <a:t>…</a:t>
            </a:r>
            <a:r>
              <a:rPr lang="de-CH" sz="1300">
                <a:effectLst/>
                <a:ea typeface="Calibri" panose="020F0502020204030204" pitchFamily="34" charset="0"/>
              </a:rPr>
              <a:t> 16 Jahre alt. Mit deinen Eltern wohnst du in einem Vorort. Dein biologischer Vater ist als Informatiker tätig. Dein Adoptivvater arbeitet als Koch. Du bist zweisprachig </a:t>
            </a:r>
            <a:r>
              <a:rPr lang="de-CH" sz="1300">
                <a:ea typeface="Calibri" panose="020F0502020204030204" pitchFamily="34" charset="0"/>
              </a:rPr>
              <a:t>aufgewachsen </a:t>
            </a:r>
            <a:r>
              <a:rPr lang="de-CH" sz="1300">
                <a:effectLst/>
                <a:ea typeface="Calibri" panose="020F0502020204030204" pitchFamily="34" charset="0"/>
              </a:rPr>
              <a:t>(Deutsch und Französisch) und sprichst beide Sprachen fliessend.</a:t>
            </a:r>
            <a:r>
              <a:rPr lang="de-CH" sz="1300">
                <a:ea typeface="Calibri" panose="020F0502020204030204" pitchFamily="34" charset="0"/>
              </a:rPr>
              <a:t> </a:t>
            </a:r>
            <a:endParaRPr lang="de-CH" altLang="de-DE" sz="130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24</a:t>
            </a:r>
          </a:p>
        </p:txBody>
      </p:sp>
      <p:sp>
        <p:nvSpPr>
          <p:cNvPr id="19" name="Textfeld 18">
            <a:extLst>
              <a:ext uri="{FF2B5EF4-FFF2-40B4-BE49-F238E27FC236}">
                <a16:creationId xmlns:a16="http://schemas.microsoft.com/office/drawing/2014/main" id="{9BA2E6E5-3C56-4299-A4C6-DE72F9B48F2E}"/>
              </a:ext>
            </a:extLst>
          </p:cNvPr>
          <p:cNvSpPr txBox="1"/>
          <p:nvPr/>
        </p:nvSpPr>
        <p:spPr>
          <a:xfrm>
            <a:off x="4716379" y="174938"/>
            <a:ext cx="577515" cy="292388"/>
          </a:xfrm>
          <a:prstGeom prst="rect">
            <a:avLst/>
          </a:prstGeom>
          <a:noFill/>
        </p:spPr>
        <p:txBody>
          <a:bodyPr wrap="square" rtlCol="0">
            <a:spAutoFit/>
          </a:bodyPr>
          <a:lstStyle/>
          <a:p>
            <a:r>
              <a:rPr lang="de-CH" sz="1300"/>
              <a:t>D</a:t>
            </a:r>
          </a:p>
        </p:txBody>
      </p:sp>
    </p:spTree>
    <p:extLst>
      <p:ext uri="{BB962C8B-B14F-4D97-AF65-F5344CB8AC3E}">
        <p14:creationId xmlns:p14="http://schemas.microsoft.com/office/powerpoint/2010/main" val="194452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dirty="0">
                <a:solidFill>
                  <a:schemeClr val="tx1">
                    <a:lumMod val="85000"/>
                    <a:lumOff val="15000"/>
                  </a:schemeClr>
                </a:solidFill>
              </a:rPr>
              <a:t>Du bist …</a:t>
            </a:r>
          </a:p>
          <a:p>
            <a:endParaRPr lang="de-CH" sz="1200" dirty="0">
              <a:solidFill>
                <a:schemeClr val="tx1">
                  <a:lumMod val="85000"/>
                  <a:lumOff val="15000"/>
                </a:schemeClr>
              </a:solidFill>
            </a:endParaRPr>
          </a:p>
          <a:p>
            <a:r>
              <a:rPr lang="de-CH" sz="1300" dirty="0">
                <a:ea typeface="Calibri" panose="020F0502020204030204" pitchFamily="34" charset="0"/>
              </a:rPr>
              <a:t>… </a:t>
            </a:r>
            <a:r>
              <a:rPr lang="de-CH" sz="1300" dirty="0">
                <a:effectLst/>
                <a:ea typeface="Calibri" panose="020F0502020204030204" pitchFamily="34" charset="0"/>
              </a:rPr>
              <a:t>16 Jahre alt und bezeichnest dich als non-binär</a:t>
            </a:r>
            <a:r>
              <a:rPr lang="de-CH" sz="1300" dirty="0">
                <a:ea typeface="Calibri" panose="020F0502020204030204" pitchFamily="34" charset="0"/>
              </a:rPr>
              <a:t> (du identifizierst dich nicht eindeutig als Mann oder Frau).</a:t>
            </a:r>
            <a:r>
              <a:rPr lang="de-CH" sz="1300" dirty="0">
                <a:effectLst/>
                <a:ea typeface="Calibri" panose="020F0502020204030204" pitchFamily="34" charset="0"/>
              </a:rPr>
              <a:t> Du bist in einem kleinen Dorf mit ca. 2000 Einwohner*innen aufgewachsen. Du wohnst mit deinem Vater in einer kleinen Wohnung. Er arbeitet Vollzeit im Dienstleistungsbereich. Deine Mutter erhält eine </a:t>
            </a:r>
            <a:r>
              <a:rPr lang="de-CH" sz="1300" dirty="0">
                <a:ea typeface="Calibri" panose="020F0502020204030204" pitchFamily="34" charset="0"/>
              </a:rPr>
              <a:t>Invalidenrente</a:t>
            </a:r>
            <a:r>
              <a:rPr lang="de-CH" sz="1300" dirty="0">
                <a:solidFill>
                  <a:srgbClr val="00B050"/>
                </a:solidFill>
                <a:ea typeface="Calibri" panose="020F0502020204030204" pitchFamily="34" charset="0"/>
              </a:rPr>
              <a:t> </a:t>
            </a:r>
            <a:r>
              <a:rPr lang="de-CH" sz="1300" dirty="0">
                <a:effectLst/>
                <a:ea typeface="Calibri" panose="020F0502020204030204" pitchFamily="34" charset="0"/>
              </a:rPr>
              <a:t>wegen schwerer Depressionen.</a:t>
            </a:r>
            <a:r>
              <a:rPr lang="de-CH" sz="1300" dirty="0">
                <a:ea typeface="Calibri" panose="020F0502020204030204" pitchFamily="34" charset="0"/>
              </a:rPr>
              <a:t> </a:t>
            </a:r>
            <a:endParaRPr lang="de-CH" sz="1300" dirty="0"/>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3</a:t>
            </a:r>
          </a:p>
        </p:txBody>
      </p:sp>
      <p:sp>
        <p:nvSpPr>
          <p:cNvPr id="19" name="Textfeld 18">
            <a:extLst>
              <a:ext uri="{FF2B5EF4-FFF2-40B4-BE49-F238E27FC236}">
                <a16:creationId xmlns:a16="http://schemas.microsoft.com/office/drawing/2014/main" id="{5C5501F8-D809-4752-8C9B-B91CF6070DDE}"/>
              </a:ext>
            </a:extLst>
          </p:cNvPr>
          <p:cNvSpPr txBox="1"/>
          <p:nvPr/>
        </p:nvSpPr>
        <p:spPr>
          <a:xfrm>
            <a:off x="4716379" y="174938"/>
            <a:ext cx="577515" cy="292388"/>
          </a:xfrm>
          <a:prstGeom prst="rect">
            <a:avLst/>
          </a:prstGeom>
          <a:noFill/>
        </p:spPr>
        <p:txBody>
          <a:bodyPr wrap="square" rtlCol="0">
            <a:spAutoFit/>
          </a:bodyPr>
          <a:lstStyle/>
          <a:p>
            <a:r>
              <a:rPr lang="de-CH" sz="1300" dirty="0"/>
              <a:t>A</a:t>
            </a:r>
          </a:p>
        </p:txBody>
      </p:sp>
    </p:spTree>
    <p:extLst>
      <p:ext uri="{BB962C8B-B14F-4D97-AF65-F5344CB8AC3E}">
        <p14:creationId xmlns:p14="http://schemas.microsoft.com/office/powerpoint/2010/main" val="257562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solidFill>
                <a:schemeClr val="tx1">
                  <a:lumMod val="85000"/>
                  <a:lumOff val="15000"/>
                </a:schemeClr>
              </a:solidFill>
            </a:endParaRPr>
          </a:p>
          <a:p>
            <a:r>
              <a:rPr lang="de-CH" sz="1300">
                <a:ea typeface="Calibri" panose="020F0502020204030204" pitchFamily="34" charset="0"/>
              </a:rPr>
              <a:t>… </a:t>
            </a:r>
            <a:r>
              <a:rPr lang="de-CH" sz="1300">
                <a:effectLst/>
                <a:ea typeface="Calibri" panose="020F0502020204030204" pitchFamily="34" charset="0"/>
              </a:rPr>
              <a:t>16 Jahre alt. Deine Mutter spricht Englisch und dein Vater Deutsch. Deine ältere Schwester ist Studentin und präsentiert beim Nachhaltigkeitstag der Berner Hochschulen 2021 ein Projekt. Du bist dir noch nicht sicher, ob du an einer höheren Fachschule oder ebenfalls an einer Hochschule studieren willst.</a:t>
            </a:r>
            <a:endParaRPr lang="de-CH" sz="1300">
              <a:solidFill>
                <a:schemeClr val="tx1">
                  <a:lumMod val="85000"/>
                  <a:lumOff val="15000"/>
                </a:schemeClr>
              </a:solidFill>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4</a:t>
            </a:r>
          </a:p>
        </p:txBody>
      </p:sp>
      <p:sp>
        <p:nvSpPr>
          <p:cNvPr id="19" name="Textfeld 18">
            <a:extLst>
              <a:ext uri="{FF2B5EF4-FFF2-40B4-BE49-F238E27FC236}">
                <a16:creationId xmlns:a16="http://schemas.microsoft.com/office/drawing/2014/main" id="{5DF9EB14-B5D8-4AC8-BBCF-9AD2B3918015}"/>
              </a:ext>
            </a:extLst>
          </p:cNvPr>
          <p:cNvSpPr txBox="1"/>
          <p:nvPr/>
        </p:nvSpPr>
        <p:spPr>
          <a:xfrm>
            <a:off x="4716379" y="174938"/>
            <a:ext cx="577515" cy="292388"/>
          </a:xfrm>
          <a:prstGeom prst="rect">
            <a:avLst/>
          </a:prstGeom>
          <a:noFill/>
        </p:spPr>
        <p:txBody>
          <a:bodyPr wrap="square" rtlCol="0">
            <a:spAutoFit/>
          </a:bodyPr>
          <a:lstStyle/>
          <a:p>
            <a:r>
              <a:rPr lang="de-CH" sz="1300" dirty="0"/>
              <a:t>D</a:t>
            </a:r>
          </a:p>
        </p:txBody>
      </p:sp>
    </p:spTree>
    <p:extLst>
      <p:ext uri="{BB962C8B-B14F-4D97-AF65-F5344CB8AC3E}">
        <p14:creationId xmlns:p14="http://schemas.microsoft.com/office/powerpoint/2010/main" val="48849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solidFill>
                <a:schemeClr val="tx1">
                  <a:lumMod val="85000"/>
                  <a:lumOff val="15000"/>
                </a:schemeClr>
              </a:solidFill>
            </a:endParaRPr>
          </a:p>
          <a:p>
            <a:r>
              <a:rPr lang="de-CH" sz="1300">
                <a:ea typeface="Calibri" panose="020F0502020204030204" pitchFamily="34" charset="0"/>
              </a:rPr>
              <a:t>… </a:t>
            </a:r>
            <a:r>
              <a:rPr lang="de-CH" sz="1300">
                <a:effectLst/>
                <a:ea typeface="Calibri" panose="020F0502020204030204" pitchFamily="34" charset="0"/>
              </a:rPr>
              <a:t>16 Jahre alt. Deine Eltern sind beide italienischer Herkunft der zweiten Generation in der Schweiz. Dein Vater besitzt ein Baugeschäft, welches gut läuft. Deine Mutter arbeitet in der Administration dieses Geschäfts. Du wohnst mit deinen Eltern in einem kleinen Einfamilienhaus in der Agglomeration.</a:t>
            </a:r>
            <a:endParaRPr lang="de-CH" sz="1300">
              <a:solidFill>
                <a:schemeClr val="tx1">
                  <a:lumMod val="85000"/>
                  <a:lumOff val="15000"/>
                </a:schemeClr>
              </a:solidFill>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5</a:t>
            </a:r>
          </a:p>
        </p:txBody>
      </p:sp>
      <p:sp>
        <p:nvSpPr>
          <p:cNvPr id="19" name="Textfeld 18">
            <a:extLst>
              <a:ext uri="{FF2B5EF4-FFF2-40B4-BE49-F238E27FC236}">
                <a16:creationId xmlns:a16="http://schemas.microsoft.com/office/drawing/2014/main" id="{30DFDF53-244A-41D7-8FD4-484D90FB8C83}"/>
              </a:ext>
            </a:extLst>
          </p:cNvPr>
          <p:cNvSpPr txBox="1"/>
          <p:nvPr/>
        </p:nvSpPr>
        <p:spPr>
          <a:xfrm>
            <a:off x="4716379" y="174938"/>
            <a:ext cx="577515" cy="292388"/>
          </a:xfrm>
          <a:prstGeom prst="rect">
            <a:avLst/>
          </a:prstGeom>
          <a:noFill/>
        </p:spPr>
        <p:txBody>
          <a:bodyPr wrap="square" rtlCol="0">
            <a:spAutoFit/>
          </a:bodyPr>
          <a:lstStyle/>
          <a:p>
            <a:r>
              <a:rPr lang="de-CH" sz="1300" dirty="0"/>
              <a:t>D</a:t>
            </a:r>
          </a:p>
        </p:txBody>
      </p:sp>
    </p:spTree>
    <p:extLst>
      <p:ext uri="{BB962C8B-B14F-4D97-AF65-F5344CB8AC3E}">
        <p14:creationId xmlns:p14="http://schemas.microsoft.com/office/powerpoint/2010/main" val="25587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solidFill>
                <a:schemeClr val="tx1">
                  <a:lumMod val="85000"/>
                  <a:lumOff val="15000"/>
                </a:schemeClr>
              </a:solidFill>
            </a:endParaRPr>
          </a:p>
          <a:p>
            <a:r>
              <a:rPr lang="de-CH" sz="1300">
                <a:ea typeface="Calibri" panose="020F0502020204030204" pitchFamily="34" charset="0"/>
              </a:rPr>
              <a:t>… </a:t>
            </a:r>
            <a:r>
              <a:rPr lang="de-CH" sz="1300">
                <a:effectLst/>
                <a:ea typeface="Calibri" panose="020F0502020204030204" pitchFamily="34" charset="0"/>
              </a:rPr>
              <a:t>16 Jahre alt. Du wohnst mit deinen Eltern, drei jüngeren Schwestern und deiner Grossmutter auf einem kleinen Bauernhof. Die nächstgelegene Postautohaltestelle ist zu Fuss 20 Minuten entfernt. Der Bauernhof ist schon lange im Besitz deiner Familie. </a:t>
            </a:r>
            <a:r>
              <a:rPr lang="de-CH" sz="1300">
                <a:ea typeface="Calibri" panose="020F0502020204030204" pitchFamily="34" charset="0"/>
              </a:rPr>
              <a:t>D</a:t>
            </a:r>
            <a:r>
              <a:rPr lang="de-CH" sz="1300">
                <a:effectLst/>
                <a:ea typeface="Calibri" panose="020F0502020204030204" pitchFamily="34" charset="0"/>
              </a:rPr>
              <a:t>eine Eltern arbeiten beide auf dem Hof. Weil sich deine Eltern keine weitere Hilfskraft leisten können, musst du, als </a:t>
            </a:r>
            <a:r>
              <a:rPr lang="de-CH" sz="1300" dirty="0">
                <a:effectLst/>
                <a:ea typeface="Calibri" panose="020F0502020204030204" pitchFamily="34" charset="0"/>
              </a:rPr>
              <a:t>Ältestes</a:t>
            </a:r>
            <a:r>
              <a:rPr lang="de-CH" sz="1300">
                <a:effectLst/>
                <a:ea typeface="Calibri" panose="020F0502020204030204" pitchFamily="34" charset="0"/>
              </a:rPr>
              <a:t> der vier Kinder, häufig mitanpacken. Deine Eltern sind beide in der Schweiz geboren.</a:t>
            </a:r>
            <a:endParaRPr lang="de-CH" sz="1300">
              <a:solidFill>
                <a:schemeClr val="tx1">
                  <a:lumMod val="85000"/>
                  <a:lumOff val="15000"/>
                </a:schemeClr>
              </a:solidFill>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6</a:t>
            </a:r>
          </a:p>
        </p:txBody>
      </p:sp>
      <p:sp>
        <p:nvSpPr>
          <p:cNvPr id="19" name="Textfeld 18">
            <a:extLst>
              <a:ext uri="{FF2B5EF4-FFF2-40B4-BE49-F238E27FC236}">
                <a16:creationId xmlns:a16="http://schemas.microsoft.com/office/drawing/2014/main" id="{BE648EDF-2257-4D42-AC0E-65BB23D3AAF3}"/>
              </a:ext>
            </a:extLst>
          </p:cNvPr>
          <p:cNvSpPr txBox="1"/>
          <p:nvPr/>
        </p:nvSpPr>
        <p:spPr>
          <a:xfrm>
            <a:off x="4716379" y="174938"/>
            <a:ext cx="577515" cy="292388"/>
          </a:xfrm>
          <a:prstGeom prst="rect">
            <a:avLst/>
          </a:prstGeom>
          <a:noFill/>
        </p:spPr>
        <p:txBody>
          <a:bodyPr wrap="square" rtlCol="0">
            <a:spAutoFit/>
          </a:bodyPr>
          <a:lstStyle/>
          <a:p>
            <a:r>
              <a:rPr lang="de-CH" sz="1300"/>
              <a:t>C</a:t>
            </a:r>
          </a:p>
        </p:txBody>
      </p:sp>
    </p:spTree>
    <p:extLst>
      <p:ext uri="{BB962C8B-B14F-4D97-AF65-F5344CB8AC3E}">
        <p14:creationId xmlns:p14="http://schemas.microsoft.com/office/powerpoint/2010/main" val="279471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sz="1200">
              <a:solidFill>
                <a:schemeClr val="tx1">
                  <a:lumMod val="85000"/>
                  <a:lumOff val="15000"/>
                </a:schemeClr>
              </a:solidFill>
            </a:endParaRPr>
          </a:p>
          <a:p>
            <a:r>
              <a:rPr lang="de-CH" sz="1300">
                <a:solidFill>
                  <a:schemeClr val="tx1">
                    <a:lumMod val="85000"/>
                    <a:lumOff val="15000"/>
                  </a:schemeClr>
                </a:solidFill>
                <a:effectLst/>
                <a:ea typeface="Calibri" panose="020F0502020204030204" pitchFamily="34" charset="0"/>
              </a:rPr>
              <a:t>... </a:t>
            </a:r>
            <a:r>
              <a:rPr lang="de-CH" sz="1300">
                <a:effectLst/>
                <a:ea typeface="Calibri" panose="020F0502020204030204" pitchFamily="34" charset="0"/>
              </a:rPr>
              <a:t>16 Jahre alt. Du bist mit deiner Familie vor zwei Jahren in die Schweiz </a:t>
            </a:r>
            <a:r>
              <a:rPr lang="de-CH" sz="1300">
                <a:ea typeface="Calibri" panose="020F0502020204030204" pitchFamily="34" charset="0"/>
              </a:rPr>
              <a:t>gezogen</a:t>
            </a:r>
            <a:r>
              <a:rPr lang="de-CH" sz="1300">
                <a:effectLst/>
                <a:ea typeface="Calibri" panose="020F0502020204030204" pitchFamily="34" charset="0"/>
              </a:rPr>
              <a:t>, weil deine Mutter </a:t>
            </a:r>
            <a:r>
              <a:rPr lang="de-CH" sz="1300">
                <a:ea typeface="Calibri" panose="020F0502020204030204" pitchFamily="34" charset="0"/>
              </a:rPr>
              <a:t>bei der</a:t>
            </a:r>
            <a:r>
              <a:rPr lang="de-CH" sz="1300">
                <a:effectLst/>
                <a:ea typeface="Calibri" panose="020F0502020204030204" pitchFamily="34" charset="0"/>
              </a:rPr>
              <a:t> englischen Botschaft </a:t>
            </a:r>
            <a:r>
              <a:rPr lang="de-CH" sz="1300">
                <a:ea typeface="Calibri" panose="020F0502020204030204" pitchFamily="34" charset="0"/>
              </a:rPr>
              <a:t>eine Stelle gefunden hat</a:t>
            </a:r>
            <a:r>
              <a:rPr lang="de-CH" sz="1300">
                <a:effectLst/>
                <a:ea typeface="Calibri" panose="020F0502020204030204" pitchFamily="34" charset="0"/>
              </a:rPr>
              <a:t>. Da ihr zuvor lange in Deutschland gelebt habt, sprichst du sehr gut Deutsch. Deine Eltern leben getrennt. Dein Vater wohnt in Deutschland.</a:t>
            </a:r>
            <a:endParaRPr lang="de-CH" sz="1300"/>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7</a:t>
            </a:r>
          </a:p>
        </p:txBody>
      </p:sp>
      <p:sp>
        <p:nvSpPr>
          <p:cNvPr id="19" name="Textfeld 18">
            <a:extLst>
              <a:ext uri="{FF2B5EF4-FFF2-40B4-BE49-F238E27FC236}">
                <a16:creationId xmlns:a16="http://schemas.microsoft.com/office/drawing/2014/main" id="{A71FE66F-DC45-45BC-AD23-6AC9C6C2B5C2}"/>
              </a:ext>
            </a:extLst>
          </p:cNvPr>
          <p:cNvSpPr txBox="1"/>
          <p:nvPr/>
        </p:nvSpPr>
        <p:spPr>
          <a:xfrm>
            <a:off x="4716379" y="174938"/>
            <a:ext cx="577515" cy="292388"/>
          </a:xfrm>
          <a:prstGeom prst="rect">
            <a:avLst/>
          </a:prstGeom>
          <a:noFill/>
        </p:spPr>
        <p:txBody>
          <a:bodyPr wrap="square" rtlCol="0">
            <a:spAutoFit/>
          </a:bodyPr>
          <a:lstStyle/>
          <a:p>
            <a:r>
              <a:rPr lang="de-CH" sz="1300"/>
              <a:t>D</a:t>
            </a:r>
          </a:p>
        </p:txBody>
      </p:sp>
    </p:spTree>
    <p:extLst>
      <p:ext uri="{BB962C8B-B14F-4D97-AF65-F5344CB8AC3E}">
        <p14:creationId xmlns:p14="http://schemas.microsoft.com/office/powerpoint/2010/main" val="249954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dirty="0">
                <a:solidFill>
                  <a:schemeClr val="tx1">
                    <a:lumMod val="85000"/>
                    <a:lumOff val="15000"/>
                  </a:schemeClr>
                </a:solidFill>
              </a:rPr>
              <a:t>Du bist …</a:t>
            </a:r>
          </a:p>
          <a:p>
            <a:endParaRPr lang="de-CH" sz="1200" dirty="0">
              <a:solidFill>
                <a:schemeClr val="tx1">
                  <a:lumMod val="85000"/>
                  <a:lumOff val="15000"/>
                </a:schemeClr>
              </a:solidFill>
            </a:endParaRPr>
          </a:p>
          <a:p>
            <a:r>
              <a:rPr lang="de-CH" sz="1300" dirty="0">
                <a:ea typeface="Calibri" panose="020F0502020204030204" pitchFamily="34" charset="0"/>
              </a:rPr>
              <a:t>… </a:t>
            </a:r>
            <a:r>
              <a:rPr lang="de-CH" sz="1300" dirty="0">
                <a:effectLst/>
                <a:ea typeface="Calibri" panose="020F0502020204030204" pitchFamily="34" charset="0"/>
              </a:rPr>
              <a:t>16 Jahre alt und </a:t>
            </a:r>
            <a:r>
              <a:rPr lang="de-CH" sz="1300" dirty="0">
                <a:ea typeface="Calibri" panose="020F0502020204030204" pitchFamily="34" charset="0"/>
              </a:rPr>
              <a:t>bewegst dich im Rollstuhl</a:t>
            </a:r>
            <a:r>
              <a:rPr lang="de-CH" sz="1300" dirty="0">
                <a:effectLst/>
                <a:ea typeface="Calibri" panose="020F0502020204030204" pitchFamily="34" charset="0"/>
              </a:rPr>
              <a:t>. Deine Eltern sind ursprünglich aus Malaysia, du bist in der Schweiz geboren und aufgewachsen. Du wirst in der Öffentlichkeit als Frau </a:t>
            </a:r>
            <a:r>
              <a:rPr lang="de-CH" sz="1300" dirty="0">
                <a:ea typeface="Calibri" panose="020F0502020204030204" pitchFamily="34" charset="0"/>
              </a:rPr>
              <a:t>betrachtet</a:t>
            </a:r>
            <a:r>
              <a:rPr lang="de-CH" sz="1300" dirty="0">
                <a:effectLst/>
                <a:ea typeface="Calibri" panose="020F0502020204030204" pitchFamily="34" charset="0"/>
              </a:rPr>
              <a:t>, fühlst dich jedoch dem männlichen Geschlecht zugehörig. Deine Mutter arbeitet Teilzeit </a:t>
            </a:r>
            <a:r>
              <a:rPr lang="de-CH" sz="1300" dirty="0">
                <a:ea typeface="Calibri" panose="020F0502020204030204" pitchFamily="34" charset="0"/>
              </a:rPr>
              <a:t>als Lebensmittelverkäuferin </a:t>
            </a:r>
            <a:r>
              <a:rPr lang="de-CH" sz="1300" dirty="0">
                <a:effectLst/>
                <a:ea typeface="Calibri" panose="020F0502020204030204" pitchFamily="34" charset="0"/>
              </a:rPr>
              <a:t>und dein Vater in der Pflege in einem Altersheim. Deine Familie wohnt in einer Parterrewohnung in einem Dorf.</a:t>
            </a:r>
            <a:r>
              <a:rPr lang="de-CH" sz="1300" dirty="0">
                <a:ea typeface="Calibri" panose="020F0502020204030204" pitchFamily="34" charset="0"/>
              </a:rPr>
              <a:t> </a:t>
            </a:r>
            <a:endParaRPr lang="de-CH" sz="1300" dirty="0"/>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8</a:t>
            </a:r>
          </a:p>
        </p:txBody>
      </p:sp>
      <p:sp>
        <p:nvSpPr>
          <p:cNvPr id="19" name="Textfeld 18">
            <a:extLst>
              <a:ext uri="{FF2B5EF4-FFF2-40B4-BE49-F238E27FC236}">
                <a16:creationId xmlns:a16="http://schemas.microsoft.com/office/drawing/2014/main" id="{5DD66150-3036-4911-988A-1FF15911E3F9}"/>
              </a:ext>
            </a:extLst>
          </p:cNvPr>
          <p:cNvSpPr txBox="1"/>
          <p:nvPr/>
        </p:nvSpPr>
        <p:spPr>
          <a:xfrm>
            <a:off x="4716379" y="174938"/>
            <a:ext cx="577515" cy="292388"/>
          </a:xfrm>
          <a:prstGeom prst="rect">
            <a:avLst/>
          </a:prstGeom>
          <a:noFill/>
        </p:spPr>
        <p:txBody>
          <a:bodyPr wrap="square" rtlCol="0">
            <a:spAutoFit/>
          </a:bodyPr>
          <a:lstStyle/>
          <a:p>
            <a:r>
              <a:rPr lang="de-CH" sz="1300"/>
              <a:t>A</a:t>
            </a:r>
          </a:p>
        </p:txBody>
      </p:sp>
    </p:spTree>
    <p:extLst>
      <p:ext uri="{BB962C8B-B14F-4D97-AF65-F5344CB8AC3E}">
        <p14:creationId xmlns:p14="http://schemas.microsoft.com/office/powerpoint/2010/main" val="289331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81911030-2487-4E0F-9115-8C6D0F2683F6}"/>
              </a:ext>
            </a:extLst>
          </p:cNvPr>
          <p:cNvSpPr txBox="1"/>
          <p:nvPr/>
        </p:nvSpPr>
        <p:spPr>
          <a:xfrm>
            <a:off x="71438" y="583880"/>
            <a:ext cx="5184775" cy="2573941"/>
          </a:xfrm>
          <a:prstGeom prst="rect">
            <a:avLst/>
          </a:prstGeom>
          <a:noFill/>
        </p:spPr>
        <p:txBody>
          <a:bodyPr wrap="square" lIns="360000" tIns="0" rIns="360000" bIns="0" rtlCol="0" anchor="ctr" anchorCtr="0">
            <a:noAutofit/>
          </a:bodyPr>
          <a:lstStyle/>
          <a:p>
            <a:r>
              <a:rPr lang="de-CH">
                <a:solidFill>
                  <a:schemeClr val="tx1">
                    <a:lumMod val="85000"/>
                    <a:lumOff val="15000"/>
                  </a:schemeClr>
                </a:solidFill>
              </a:rPr>
              <a:t>Du bist …</a:t>
            </a:r>
          </a:p>
          <a:p>
            <a:endParaRPr lang="de-CH" altLang="de-DE" sz="1200">
              <a:ea typeface="Calibri" panose="020F0502020204030204" pitchFamily="34" charset="0"/>
              <a:cs typeface="Times New Roman" panose="02020603050405020304" pitchFamily="18" charset="0"/>
            </a:endParaRPr>
          </a:p>
          <a:p>
            <a:r>
              <a:rPr lang="de-CH" altLang="de-DE" sz="1300">
                <a:ea typeface="Calibri" panose="020F0502020204030204" pitchFamily="34" charset="0"/>
                <a:cs typeface="Times New Roman"/>
              </a:rPr>
              <a:t>… 16 Jahre alt. Du wohnst mit deiner Familie in einem Einfamilienhaus in einem kleinen Dorf. Deine Mutter ist als Zahnärztin tätig und dein Vater arbeitet an einer Pädagogischen Hochschule. Zuhause sprichst du Schweizerdeutsch.</a:t>
            </a:r>
            <a:r>
              <a:rPr lang="de-CH" altLang="de-DE" sz="1300"/>
              <a:t> Deine kognitive Entwicklung verläuft nicht der Norm entsprechend. Du besuchst deshalb die Sonderschule in der nächstgelegenen Stadt.</a:t>
            </a:r>
            <a:endParaRPr lang="de-CH" altLang="de-DE" sz="1300">
              <a:solidFill>
                <a:srgbClr val="000000"/>
              </a:solidFill>
              <a:cs typeface="Calibri"/>
            </a:endParaRPr>
          </a:p>
        </p:txBody>
      </p:sp>
      <p:sp>
        <p:nvSpPr>
          <p:cNvPr id="3" name="Textfeld 2">
            <a:extLst>
              <a:ext uri="{FF2B5EF4-FFF2-40B4-BE49-F238E27FC236}">
                <a16:creationId xmlns:a16="http://schemas.microsoft.com/office/drawing/2014/main" id="{AB73C572-6A95-44B9-B1B9-DACFDBE3ECE9}"/>
              </a:ext>
            </a:extLst>
          </p:cNvPr>
          <p:cNvSpPr txBox="1"/>
          <p:nvPr/>
        </p:nvSpPr>
        <p:spPr>
          <a:xfrm>
            <a:off x="4411579" y="2744178"/>
            <a:ext cx="609600" cy="246221"/>
          </a:xfrm>
          <a:prstGeom prst="rect">
            <a:avLst/>
          </a:prstGeom>
          <a:noFill/>
        </p:spPr>
        <p:txBody>
          <a:bodyPr wrap="square" rtlCol="0">
            <a:spAutoFit/>
          </a:bodyPr>
          <a:lstStyle/>
          <a:p>
            <a:pPr algn="r"/>
            <a:r>
              <a:rPr lang="de-CH" sz="1000"/>
              <a:t>9</a:t>
            </a:r>
          </a:p>
        </p:txBody>
      </p:sp>
      <p:sp>
        <p:nvSpPr>
          <p:cNvPr id="19" name="Textfeld 18">
            <a:extLst>
              <a:ext uri="{FF2B5EF4-FFF2-40B4-BE49-F238E27FC236}">
                <a16:creationId xmlns:a16="http://schemas.microsoft.com/office/drawing/2014/main" id="{FB5E9BCC-F9CA-4F4E-A657-B5F56A47C287}"/>
              </a:ext>
            </a:extLst>
          </p:cNvPr>
          <p:cNvSpPr txBox="1"/>
          <p:nvPr/>
        </p:nvSpPr>
        <p:spPr>
          <a:xfrm>
            <a:off x="4716379" y="174938"/>
            <a:ext cx="577515" cy="292388"/>
          </a:xfrm>
          <a:prstGeom prst="rect">
            <a:avLst/>
          </a:prstGeom>
          <a:noFill/>
        </p:spPr>
        <p:txBody>
          <a:bodyPr wrap="square" rtlCol="0">
            <a:spAutoFit/>
          </a:bodyPr>
          <a:lstStyle/>
          <a:p>
            <a:r>
              <a:rPr lang="de-CH" sz="1300"/>
              <a:t>C</a:t>
            </a:r>
          </a:p>
        </p:txBody>
      </p:sp>
    </p:spTree>
    <p:extLst>
      <p:ext uri="{BB962C8B-B14F-4D97-AF65-F5344CB8AC3E}">
        <p14:creationId xmlns:p14="http://schemas.microsoft.com/office/powerpoint/2010/main" val="15552640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B704F74FD273045B792C18FC7173E95" ma:contentTypeVersion="16" ma:contentTypeDescription="Ein neues Dokument erstellen." ma:contentTypeScope="" ma:versionID="8362cf0e12a693f78ec8c4f69177814b">
  <xsd:schema xmlns:xsd="http://www.w3.org/2001/XMLSchema" xmlns:xs="http://www.w3.org/2001/XMLSchema" xmlns:p="http://schemas.microsoft.com/office/2006/metadata/properties" xmlns:ns2="24a97013-5ea3-4a77-97a1-2da80099d2d3" xmlns:ns3="56d25db4-93d7-43e2-aff3-4040798f2430" targetNamespace="http://schemas.microsoft.com/office/2006/metadata/properties" ma:root="true" ma:fieldsID="c4c1b0fb2b98a41305f90a94c1d40065" ns2:_="" ns3:_="">
    <xsd:import namespace="24a97013-5ea3-4a77-97a1-2da80099d2d3"/>
    <xsd:import namespace="56d25db4-93d7-43e2-aff3-4040798f24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97013-5ea3-4a77-97a1-2da80099d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a2cd1b-b448-454d-bc0a-f855dd3bbf7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d25db4-93d7-43e2-aff3-4040798f2430"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55a9f3a-11b7-49b8-8f83-1aceb2868760}" ma:internalName="TaxCatchAll" ma:showField="CatchAllData" ma:web="56d25db4-93d7-43e2-aff3-4040798f2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6d25db4-93d7-43e2-aff3-4040798f2430" xsi:nil="true"/>
    <lcf76f155ced4ddcb4097134ff3c332f xmlns="24a97013-5ea3-4a77-97a1-2da80099d2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DC3C5D-C14B-46B3-9EA7-7C25369018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a97013-5ea3-4a77-97a1-2da80099d2d3"/>
    <ds:schemaRef ds:uri="56d25db4-93d7-43e2-aff3-4040798f2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8DFD91-7A47-4E2E-A355-566EDED81162}">
  <ds:schemaRefs>
    <ds:schemaRef ds:uri="http://schemas.microsoft.com/sharepoint/v3/contenttype/forms"/>
  </ds:schemaRefs>
</ds:datastoreItem>
</file>

<file path=customXml/itemProps3.xml><?xml version="1.0" encoding="utf-8"?>
<ds:datastoreItem xmlns:ds="http://schemas.openxmlformats.org/officeDocument/2006/customXml" ds:itemID="{99D2E298-1735-48A8-B2C1-205B3CE84604}">
  <ds:schemaRefs>
    <ds:schemaRef ds:uri="http://schemas.microsoft.com/office/2006/metadata/properties"/>
    <ds:schemaRef ds:uri="http://schemas.microsoft.com/office/infopath/2007/PartnerControls"/>
    <ds:schemaRef ds:uri="56d25db4-93d7-43e2-aff3-4040798f2430"/>
    <ds:schemaRef ds:uri="24a97013-5ea3-4a77-97a1-2da80099d2d3"/>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1506</Words>
  <Application>Microsoft Macintosh PowerPoint</Application>
  <PresentationFormat>Benutzerdefiniert</PresentationFormat>
  <Paragraphs>120</Paragraphs>
  <Slides>24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Zaugg, Pascal</dc:creator>
  <cp:lastModifiedBy>Wirthensohn, Andrea</cp:lastModifiedBy>
  <cp:revision>1</cp:revision>
  <dcterms:created xsi:type="dcterms:W3CDTF">2021-09-06T14:04:25Z</dcterms:created>
  <dcterms:modified xsi:type="dcterms:W3CDTF">2025-03-13T14:11:24Z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0x0101006B704F74FD273045B792C18FC7173E95</vt:lpwstr>
  </property>
</Properties>
</file>