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69" r:id="rId5"/>
    <p:sldId id="270" r:id="rId6"/>
    <p:sldId id="256" r:id="rId7"/>
    <p:sldId id="257" r:id="rId8"/>
    <p:sldId id="267" r:id="rId9"/>
    <p:sldId id="258" r:id="rId10"/>
    <p:sldId id="262" r:id="rId11"/>
    <p:sldId id="263" r:id="rId12"/>
    <p:sldId id="264" r:id="rId13"/>
    <p:sldId id="265" r:id="rId14"/>
    <p:sldId id="266" r:id="rId15"/>
    <p:sldId id="259" r:id="rId16"/>
    <p:sldId id="260" r:id="rId17"/>
    <p:sldId id="261" r:id="rId18"/>
    <p:sldId id="268" r:id="rId19"/>
    <p:sldId id="271" r:id="rId20"/>
  </p:sldIdLst>
  <p:sldSz cx="3779838" cy="53276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ollag, Jessica" initials="BJ [2]" lastIdx="2" clrIdx="6">
    <p:extLst>
      <p:ext uri="{19B8F6BF-5375-455C-9EA6-DF929625EA0E}">
        <p15:presenceInfo xmlns:p15="http://schemas.microsoft.com/office/powerpoint/2012/main" userId="Bollag, Jessica" providerId="None"/>
      </p:ext>
    </p:extLst>
  </p:cmAuthor>
  <p:cmAuthor id="1" name="Heierle, Daniela" initials="HD" lastIdx="2" clrIdx="0">
    <p:extLst>
      <p:ext uri="{19B8F6BF-5375-455C-9EA6-DF929625EA0E}">
        <p15:presenceInfo xmlns:p15="http://schemas.microsoft.com/office/powerpoint/2012/main" userId="Heierle, Daniela" providerId="None"/>
      </p:ext>
    </p:extLst>
  </p:cmAuthor>
  <p:cmAuthor id="2" name="Bollag, Jessica" initials="BJ" lastIdx="24" clrIdx="1">
    <p:extLst>
      <p:ext uri="{19B8F6BF-5375-455C-9EA6-DF929625EA0E}">
        <p15:presenceInfo xmlns:p15="http://schemas.microsoft.com/office/powerpoint/2012/main" userId="S::jessica.bollag@phbern.ch::556b442d-36a9-4fe0-9126-42da6d4cd36d" providerId="AD"/>
      </p:ext>
    </p:extLst>
  </p:cmAuthor>
  <p:cmAuthor id="3" name="Daniela Heierle" initials="DH" lastIdx="1" clrIdx="2">
    <p:extLst>
      <p:ext uri="{19B8F6BF-5375-455C-9EA6-DF929625EA0E}">
        <p15:presenceInfo xmlns:p15="http://schemas.microsoft.com/office/powerpoint/2012/main" userId="0ae9e02c222bd8a2" providerId="Windows Live"/>
      </p:ext>
    </p:extLst>
  </p:cmAuthor>
  <p:cmAuthor id="4" name="Fischer, Evelyn" initials="FE" lastIdx="4" clrIdx="3">
    <p:extLst>
      <p:ext uri="{19B8F6BF-5375-455C-9EA6-DF929625EA0E}">
        <p15:presenceInfo xmlns:p15="http://schemas.microsoft.com/office/powerpoint/2012/main" userId="S::evelyn.fischer@phbern.ch::1b60431c-717d-4ae9-96af-b7040c8314bb" providerId="AD"/>
      </p:ext>
    </p:extLst>
  </p:cmAuthor>
  <p:cmAuthor id="5" name="Heierle, Daniela" initials="HD [2]" lastIdx="17" clrIdx="4">
    <p:extLst>
      <p:ext uri="{19B8F6BF-5375-455C-9EA6-DF929625EA0E}">
        <p15:presenceInfo xmlns:p15="http://schemas.microsoft.com/office/powerpoint/2012/main" userId="S::daniela.heierle@phbern.ch::18383b7c-7d70-4c73-b6a9-7d6faaf1036a" providerId="AD"/>
      </p:ext>
    </p:extLst>
  </p:cmAuthor>
  <p:cmAuthor id="6" name="Zaugg, Pascal" initials="ZP" lastIdx="1" clrIdx="5">
    <p:extLst>
      <p:ext uri="{19B8F6BF-5375-455C-9EA6-DF929625EA0E}">
        <p15:presenceInfo xmlns:p15="http://schemas.microsoft.com/office/powerpoint/2012/main" userId="S::pascal.zaugg@phbern.ch::de968a30-50a6-469a-a7bd-5832950322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D0000"/>
    <a:srgbClr val="AE25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AFA92-BF0A-4EC3-A460-B83FA3CC478D}" v="603" dt="2021-11-04T10:48:31.533"/>
    <p1510:client id="{B91E8846-F6F3-422A-B140-DF4D962B1437}" v="1182" dt="2021-11-01T16:17:30.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256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erle, Daniela" userId="S::daniela.heierle@phbern.ch::18383b7c-7d70-4c73-b6a9-7d6faaf1036a" providerId="AD" clId="Web-{48F2A247-2386-44BD-BE43-98D36CF9C0D9}"/>
    <pc:docChg chg="">
      <pc:chgData name="Heierle, Daniela" userId="S::daniela.heierle@phbern.ch::18383b7c-7d70-4c73-b6a9-7d6faaf1036a" providerId="AD" clId="Web-{48F2A247-2386-44BD-BE43-98D36CF9C0D9}" dt="2021-10-26T15:51:03.585" v="0"/>
      <pc:docMkLst>
        <pc:docMk/>
      </pc:docMkLst>
      <pc:sldChg chg="addCm">
        <pc:chgData name="Heierle, Daniela" userId="S::daniela.heierle@phbern.ch::18383b7c-7d70-4c73-b6a9-7d6faaf1036a" providerId="AD" clId="Web-{48F2A247-2386-44BD-BE43-98D36CF9C0D9}" dt="2021-10-26T15:51:03.585" v="0"/>
        <pc:sldMkLst>
          <pc:docMk/>
          <pc:sldMk cId="2316696038" sldId="256"/>
        </pc:sldMkLst>
      </pc:sldChg>
    </pc:docChg>
  </pc:docChgLst>
  <pc:docChgLst>
    <pc:chgData name="Heierle, Daniela" userId="S::daniela.heierle@phbern.ch::18383b7c-7d70-4c73-b6a9-7d6faaf1036a" providerId="AD" clId="Web-{C2475C84-1DDA-57E1-C6E7-9A50ED1B44E4}"/>
    <pc:docChg chg="">
      <pc:chgData name="Heierle, Daniela" userId="S::daniela.heierle@phbern.ch::18383b7c-7d70-4c73-b6a9-7d6faaf1036a" providerId="AD" clId="Web-{C2475C84-1DDA-57E1-C6E7-9A50ED1B44E4}" dt="2021-11-02T13:30:26.466" v="0"/>
      <pc:docMkLst>
        <pc:docMk/>
      </pc:docMkLst>
      <pc:sldChg chg="addCm">
        <pc:chgData name="Heierle, Daniela" userId="S::daniela.heierle@phbern.ch::18383b7c-7d70-4c73-b6a9-7d6faaf1036a" providerId="AD" clId="Web-{C2475C84-1DDA-57E1-C6E7-9A50ED1B44E4}" dt="2021-11-02T13:30:26.466" v="0"/>
        <pc:sldMkLst>
          <pc:docMk/>
          <pc:sldMk cId="2657480794" sldId="257"/>
        </pc:sldMkLst>
      </pc:sldChg>
    </pc:docChg>
  </pc:docChgLst>
  <pc:docChgLst>
    <pc:chgData name="Heierle, Daniela" userId="S::daniela.heierle@phbern.ch::18383b7c-7d70-4c73-b6a9-7d6faaf1036a" providerId="AD" clId="Web-{B29C1816-CA16-49D2-9213-1119F3E69CA6}"/>
    <pc:docChg chg="modSld">
      <pc:chgData name="Heierle, Daniela" userId="S::daniela.heierle@phbern.ch::18383b7c-7d70-4c73-b6a9-7d6faaf1036a" providerId="AD" clId="Web-{B29C1816-CA16-49D2-9213-1119F3E69CA6}" dt="2021-10-26T16:08:44.348" v="2" actId="20577"/>
      <pc:docMkLst>
        <pc:docMk/>
      </pc:docMkLst>
      <pc:sldChg chg="modSp">
        <pc:chgData name="Heierle, Daniela" userId="S::daniela.heierle@phbern.ch::18383b7c-7d70-4c73-b6a9-7d6faaf1036a" providerId="AD" clId="Web-{B29C1816-CA16-49D2-9213-1119F3E69CA6}" dt="2021-10-26T16:08:44.348" v="2" actId="20577"/>
        <pc:sldMkLst>
          <pc:docMk/>
          <pc:sldMk cId="2337328063" sldId="260"/>
        </pc:sldMkLst>
        <pc:spChg chg="mod">
          <ac:chgData name="Heierle, Daniela" userId="S::daniela.heierle@phbern.ch::18383b7c-7d70-4c73-b6a9-7d6faaf1036a" providerId="AD" clId="Web-{B29C1816-CA16-49D2-9213-1119F3E69CA6}" dt="2021-10-26T16:08:44.348" v="2" actId="20577"/>
          <ac:spMkLst>
            <pc:docMk/>
            <pc:sldMk cId="2337328063" sldId="260"/>
            <ac:spMk id="7" creationId="{81911030-2487-4E0F-9115-8C6D0F2683F6}"/>
          </ac:spMkLst>
        </pc:spChg>
      </pc:sldChg>
      <pc:sldChg chg="modSp">
        <pc:chgData name="Heierle, Daniela" userId="S::daniela.heierle@phbern.ch::18383b7c-7d70-4c73-b6a9-7d6faaf1036a" providerId="AD" clId="Web-{B29C1816-CA16-49D2-9213-1119F3E69CA6}" dt="2021-10-26T16:08:40.004" v="1" actId="20577"/>
        <pc:sldMkLst>
          <pc:docMk/>
          <pc:sldMk cId="1486484554" sldId="261"/>
        </pc:sldMkLst>
        <pc:spChg chg="mod">
          <ac:chgData name="Heierle, Daniela" userId="S::daniela.heierle@phbern.ch::18383b7c-7d70-4c73-b6a9-7d6faaf1036a" providerId="AD" clId="Web-{B29C1816-CA16-49D2-9213-1119F3E69CA6}" dt="2021-10-26T16:08:40.004" v="1" actId="20577"/>
          <ac:spMkLst>
            <pc:docMk/>
            <pc:sldMk cId="1486484554" sldId="261"/>
            <ac:spMk id="7" creationId="{81911030-2487-4E0F-9115-8C6D0F2683F6}"/>
          </ac:spMkLst>
        </pc:spChg>
      </pc:sldChg>
    </pc:docChg>
  </pc:docChgLst>
  <pc:docChgLst>
    <pc:chgData name="Heierle, Daniela" userId="S::daniela.heierle@phbern.ch::18383b7c-7d70-4c73-b6a9-7d6faaf1036a" providerId="AD" clId="Web-{A69FE428-C561-44D8-A6BB-F340FDBB3B94}"/>
    <pc:docChg chg="modSld">
      <pc:chgData name="Heierle, Daniela" userId="S::daniela.heierle@phbern.ch::18383b7c-7d70-4c73-b6a9-7d6faaf1036a" providerId="AD" clId="Web-{A69FE428-C561-44D8-A6BB-F340FDBB3B94}" dt="2021-11-01T16:02:33.621" v="256" actId="20577"/>
      <pc:docMkLst>
        <pc:docMk/>
      </pc:docMkLst>
      <pc:sldChg chg="modSp">
        <pc:chgData name="Heierle, Daniela" userId="S::daniela.heierle@phbern.ch::18383b7c-7d70-4c73-b6a9-7d6faaf1036a" providerId="AD" clId="Web-{A69FE428-C561-44D8-A6BB-F340FDBB3B94}" dt="2021-11-01T16:02:33.621" v="256" actId="20577"/>
        <pc:sldMkLst>
          <pc:docMk/>
          <pc:sldMk cId="2316696038" sldId="256"/>
        </pc:sldMkLst>
        <pc:spChg chg="mod">
          <ac:chgData name="Heierle, Daniela" userId="S::daniela.heierle@phbern.ch::18383b7c-7d70-4c73-b6a9-7d6faaf1036a" providerId="AD" clId="Web-{A69FE428-C561-44D8-A6BB-F340FDBB3B94}" dt="2021-11-01T16:02:33.621" v="256" actId="20577"/>
          <ac:spMkLst>
            <pc:docMk/>
            <pc:sldMk cId="2316696038" sldId="256"/>
            <ac:spMk id="7" creationId="{81911030-2487-4E0F-9115-8C6D0F2683F6}"/>
          </ac:spMkLst>
        </pc:spChg>
      </pc:sldChg>
      <pc:sldChg chg="modSp">
        <pc:chgData name="Heierle, Daniela" userId="S::daniela.heierle@phbern.ch::18383b7c-7d70-4c73-b6a9-7d6faaf1036a" providerId="AD" clId="Web-{A69FE428-C561-44D8-A6BB-F340FDBB3B94}" dt="2021-11-01T16:02:11.715" v="253" actId="20577"/>
        <pc:sldMkLst>
          <pc:docMk/>
          <pc:sldMk cId="2657480794" sldId="257"/>
        </pc:sldMkLst>
        <pc:spChg chg="mod">
          <ac:chgData name="Heierle, Daniela" userId="S::daniela.heierle@phbern.ch::18383b7c-7d70-4c73-b6a9-7d6faaf1036a" providerId="AD" clId="Web-{A69FE428-C561-44D8-A6BB-F340FDBB3B94}" dt="2021-11-01T16:02:11.715" v="253" actId="20577"/>
          <ac:spMkLst>
            <pc:docMk/>
            <pc:sldMk cId="2657480794" sldId="257"/>
            <ac:spMk id="7" creationId="{81911030-2487-4E0F-9115-8C6D0F2683F6}"/>
          </ac:spMkLst>
        </pc:spChg>
      </pc:sldChg>
      <pc:sldChg chg="modSp">
        <pc:chgData name="Heierle, Daniela" userId="S::daniela.heierle@phbern.ch::18383b7c-7d70-4c73-b6a9-7d6faaf1036a" providerId="AD" clId="Web-{A69FE428-C561-44D8-A6BB-F340FDBB3B94}" dt="2021-11-01T15:59:05.663" v="3" actId="20577"/>
        <pc:sldMkLst>
          <pc:docMk/>
          <pc:sldMk cId="2413883205" sldId="258"/>
        </pc:sldMkLst>
        <pc:spChg chg="mod">
          <ac:chgData name="Heierle, Daniela" userId="S::daniela.heierle@phbern.ch::18383b7c-7d70-4c73-b6a9-7d6faaf1036a" providerId="AD" clId="Web-{A69FE428-C561-44D8-A6BB-F340FDBB3B94}" dt="2021-11-01T15:59:05.663" v="3" actId="20577"/>
          <ac:spMkLst>
            <pc:docMk/>
            <pc:sldMk cId="2413883205" sldId="258"/>
            <ac:spMk id="7" creationId="{81911030-2487-4E0F-9115-8C6D0F2683F6}"/>
          </ac:spMkLst>
        </pc:spChg>
      </pc:sldChg>
    </pc:docChg>
  </pc:docChgLst>
  <pc:docChgLst>
    <pc:chgData name="Bollag, Jessica" userId="S::jessica.bollag@phbern.ch::556b442d-36a9-4fe0-9126-42da6d4cd36d" providerId="AD" clId="Web-{4D8C4282-5670-A5EA-3F15-A8A7485282A1}"/>
    <pc:docChg chg="">
      <pc:chgData name="Bollag, Jessica" userId="S::jessica.bollag@phbern.ch::556b442d-36a9-4fe0-9126-42da6d4cd36d" providerId="AD" clId="Web-{4D8C4282-5670-A5EA-3F15-A8A7485282A1}" dt="2021-10-25T09:42:41.862" v="0"/>
      <pc:docMkLst>
        <pc:docMk/>
      </pc:docMkLst>
      <pc:sldChg chg="addCm">
        <pc:chgData name="Bollag, Jessica" userId="S::jessica.bollag@phbern.ch::556b442d-36a9-4fe0-9126-42da6d4cd36d" providerId="AD" clId="Web-{4D8C4282-5670-A5EA-3F15-A8A7485282A1}" dt="2021-10-25T09:42:41.862" v="0"/>
        <pc:sldMkLst>
          <pc:docMk/>
          <pc:sldMk cId="2337328063" sldId="260"/>
        </pc:sldMkLst>
      </pc:sldChg>
    </pc:docChg>
  </pc:docChgLst>
  <pc:docChgLst>
    <pc:chgData name="Bollag, Jessica" userId="S::jessica.bollag@phbern.ch::556b442d-36a9-4fe0-9126-42da6d4cd36d" providerId="AD" clId="Web-{6A9B2D03-ECFC-4E52-804D-DAEBAE4E5B39}"/>
    <pc:docChg chg="modSld">
      <pc:chgData name="Bollag, Jessica" userId="S::jessica.bollag@phbern.ch::556b442d-36a9-4fe0-9126-42da6d4cd36d" providerId="AD" clId="Web-{6A9B2D03-ECFC-4E52-804D-DAEBAE4E5B39}" dt="2021-09-28T14:15:26.447" v="155" actId="20577"/>
      <pc:docMkLst>
        <pc:docMk/>
      </pc:docMkLst>
      <pc:sldChg chg="modSp addCm">
        <pc:chgData name="Bollag, Jessica" userId="S::jessica.bollag@phbern.ch::556b442d-36a9-4fe0-9126-42da6d4cd36d" providerId="AD" clId="Web-{6A9B2D03-ECFC-4E52-804D-DAEBAE4E5B39}" dt="2021-09-28T13:54:49.044" v="32"/>
        <pc:sldMkLst>
          <pc:docMk/>
          <pc:sldMk cId="2316696038" sldId="256"/>
        </pc:sldMkLst>
        <pc:spChg chg="mod">
          <ac:chgData name="Bollag, Jessica" userId="S::jessica.bollag@phbern.ch::556b442d-36a9-4fe0-9126-42da6d4cd36d" providerId="AD" clId="Web-{6A9B2D03-ECFC-4E52-804D-DAEBAE4E5B39}" dt="2021-09-28T13:50:15.709" v="2" actId="20577"/>
          <ac:spMkLst>
            <pc:docMk/>
            <pc:sldMk cId="2316696038" sldId="256"/>
            <ac:spMk id="5" creationId="{23C2F20A-E5C5-4FE3-9F00-49C49CC502B5}"/>
          </ac:spMkLst>
        </pc:spChg>
        <pc:spChg chg="mod">
          <ac:chgData name="Bollag, Jessica" userId="S::jessica.bollag@phbern.ch::556b442d-36a9-4fe0-9126-42da6d4cd36d" providerId="AD" clId="Web-{6A9B2D03-ECFC-4E52-804D-DAEBAE4E5B39}" dt="2021-09-28T13:54:19.527" v="31" actId="20577"/>
          <ac:spMkLst>
            <pc:docMk/>
            <pc:sldMk cId="2316696038" sldId="256"/>
            <ac:spMk id="7" creationId="{81911030-2487-4E0F-9115-8C6D0F2683F6}"/>
          </ac:spMkLst>
        </pc:spChg>
      </pc:sldChg>
      <pc:sldChg chg="modSp addCm">
        <pc:chgData name="Bollag, Jessica" userId="S::jessica.bollag@phbern.ch::556b442d-36a9-4fe0-9126-42da6d4cd36d" providerId="AD" clId="Web-{6A9B2D03-ECFC-4E52-804D-DAEBAE4E5B39}" dt="2021-09-28T14:03:58.244" v="70" actId="20577"/>
        <pc:sldMkLst>
          <pc:docMk/>
          <pc:sldMk cId="2657480794" sldId="257"/>
        </pc:sldMkLst>
        <pc:spChg chg="mod">
          <ac:chgData name="Bollag, Jessica" userId="S::jessica.bollag@phbern.ch::556b442d-36a9-4fe0-9126-42da6d4cd36d" providerId="AD" clId="Web-{6A9B2D03-ECFC-4E52-804D-DAEBAE4E5B39}" dt="2021-09-28T13:50:21.709" v="4" actId="20577"/>
          <ac:spMkLst>
            <pc:docMk/>
            <pc:sldMk cId="2657480794" sldId="257"/>
            <ac:spMk id="5" creationId="{23C2F20A-E5C5-4FE3-9F00-49C49CC502B5}"/>
          </ac:spMkLst>
        </pc:spChg>
        <pc:spChg chg="mod">
          <ac:chgData name="Bollag, Jessica" userId="S::jessica.bollag@phbern.ch::556b442d-36a9-4fe0-9126-42da6d4cd36d" providerId="AD" clId="Web-{6A9B2D03-ECFC-4E52-804D-DAEBAE4E5B39}" dt="2021-09-28T14:03:58.244" v="70" actId="20577"/>
          <ac:spMkLst>
            <pc:docMk/>
            <pc:sldMk cId="2657480794" sldId="257"/>
            <ac:spMk id="7" creationId="{81911030-2487-4E0F-9115-8C6D0F2683F6}"/>
          </ac:spMkLst>
        </pc:spChg>
      </pc:sldChg>
      <pc:sldChg chg="modSp">
        <pc:chgData name="Bollag, Jessica" userId="S::jessica.bollag@phbern.ch::556b442d-36a9-4fe0-9126-42da6d4cd36d" providerId="AD" clId="Web-{6A9B2D03-ECFC-4E52-804D-DAEBAE4E5B39}" dt="2021-09-28T14:05:39.465" v="77" actId="20577"/>
        <pc:sldMkLst>
          <pc:docMk/>
          <pc:sldMk cId="2413883205" sldId="258"/>
        </pc:sldMkLst>
        <pc:spChg chg="mod">
          <ac:chgData name="Bollag, Jessica" userId="S::jessica.bollag@phbern.ch::556b442d-36a9-4fe0-9126-42da6d4cd36d" providerId="AD" clId="Web-{6A9B2D03-ECFC-4E52-804D-DAEBAE4E5B39}" dt="2021-09-28T13:50:41.210" v="7" actId="20577"/>
          <ac:spMkLst>
            <pc:docMk/>
            <pc:sldMk cId="2413883205" sldId="258"/>
            <ac:spMk id="5" creationId="{23C2F20A-E5C5-4FE3-9F00-49C49CC502B5}"/>
          </ac:spMkLst>
        </pc:spChg>
        <pc:spChg chg="mod">
          <ac:chgData name="Bollag, Jessica" userId="S::jessica.bollag@phbern.ch::556b442d-36a9-4fe0-9126-42da6d4cd36d" providerId="AD" clId="Web-{6A9B2D03-ECFC-4E52-804D-DAEBAE4E5B39}" dt="2021-09-28T14:05:39.465" v="77" actId="20577"/>
          <ac:spMkLst>
            <pc:docMk/>
            <pc:sldMk cId="2413883205" sldId="258"/>
            <ac:spMk id="7" creationId="{81911030-2487-4E0F-9115-8C6D0F2683F6}"/>
          </ac:spMkLst>
        </pc:spChg>
      </pc:sldChg>
      <pc:sldChg chg="modSp">
        <pc:chgData name="Bollag, Jessica" userId="S::jessica.bollag@phbern.ch::556b442d-36a9-4fe0-9126-42da6d4cd36d" providerId="AD" clId="Web-{6A9B2D03-ECFC-4E52-804D-DAEBAE4E5B39}" dt="2021-09-28T14:07:54.296" v="124" actId="20577"/>
        <pc:sldMkLst>
          <pc:docMk/>
          <pc:sldMk cId="1560777405" sldId="259"/>
        </pc:sldMkLst>
        <pc:spChg chg="mod">
          <ac:chgData name="Bollag, Jessica" userId="S::jessica.bollag@phbern.ch::556b442d-36a9-4fe0-9126-42da6d4cd36d" providerId="AD" clId="Web-{6A9B2D03-ECFC-4E52-804D-DAEBAE4E5B39}" dt="2021-09-28T13:50:57.241" v="10" actId="20577"/>
          <ac:spMkLst>
            <pc:docMk/>
            <pc:sldMk cId="1560777405" sldId="259"/>
            <ac:spMk id="5" creationId="{23C2F20A-E5C5-4FE3-9F00-49C49CC502B5}"/>
          </ac:spMkLst>
        </pc:spChg>
        <pc:spChg chg="mod">
          <ac:chgData name="Bollag, Jessica" userId="S::jessica.bollag@phbern.ch::556b442d-36a9-4fe0-9126-42da6d4cd36d" providerId="AD" clId="Web-{6A9B2D03-ECFC-4E52-804D-DAEBAE4E5B39}" dt="2021-09-28T14:07:54.296" v="124" actId="20577"/>
          <ac:spMkLst>
            <pc:docMk/>
            <pc:sldMk cId="1560777405" sldId="259"/>
            <ac:spMk id="7" creationId="{81911030-2487-4E0F-9115-8C6D0F2683F6}"/>
          </ac:spMkLst>
        </pc:spChg>
      </pc:sldChg>
      <pc:sldChg chg="modSp addCm modCm">
        <pc:chgData name="Bollag, Jessica" userId="S::jessica.bollag@phbern.ch::556b442d-36a9-4fe0-9126-42da6d4cd36d" providerId="AD" clId="Web-{6A9B2D03-ECFC-4E52-804D-DAEBAE4E5B39}" dt="2021-09-28T14:15:26.447" v="155" actId="20577"/>
        <pc:sldMkLst>
          <pc:docMk/>
          <pc:sldMk cId="2337328063" sldId="260"/>
        </pc:sldMkLst>
        <pc:spChg chg="mod">
          <ac:chgData name="Bollag, Jessica" userId="S::jessica.bollag@phbern.ch::556b442d-36a9-4fe0-9126-42da6d4cd36d" providerId="AD" clId="Web-{6A9B2D03-ECFC-4E52-804D-DAEBAE4E5B39}" dt="2021-09-28T13:51:05.476" v="13" actId="20577"/>
          <ac:spMkLst>
            <pc:docMk/>
            <pc:sldMk cId="2337328063" sldId="260"/>
            <ac:spMk id="5" creationId="{23C2F20A-E5C5-4FE3-9F00-49C49CC502B5}"/>
          </ac:spMkLst>
        </pc:spChg>
        <pc:spChg chg="mod">
          <ac:chgData name="Bollag, Jessica" userId="S::jessica.bollag@phbern.ch::556b442d-36a9-4fe0-9126-42da6d4cd36d" providerId="AD" clId="Web-{6A9B2D03-ECFC-4E52-804D-DAEBAE4E5B39}" dt="2021-09-28T14:15:26.447" v="155" actId="20577"/>
          <ac:spMkLst>
            <pc:docMk/>
            <pc:sldMk cId="2337328063" sldId="260"/>
            <ac:spMk id="7" creationId="{81911030-2487-4E0F-9115-8C6D0F2683F6}"/>
          </ac:spMkLst>
        </pc:spChg>
      </pc:sldChg>
      <pc:sldChg chg="modSp">
        <pc:chgData name="Bollag, Jessica" userId="S::jessica.bollag@phbern.ch::556b442d-36a9-4fe0-9126-42da6d4cd36d" providerId="AD" clId="Web-{6A9B2D03-ECFC-4E52-804D-DAEBAE4E5B39}" dt="2021-09-28T13:51:12.101" v="15" actId="20577"/>
        <pc:sldMkLst>
          <pc:docMk/>
          <pc:sldMk cId="1486484554" sldId="261"/>
        </pc:sldMkLst>
        <pc:spChg chg="mod">
          <ac:chgData name="Bollag, Jessica" userId="S::jessica.bollag@phbern.ch::556b442d-36a9-4fe0-9126-42da6d4cd36d" providerId="AD" clId="Web-{6A9B2D03-ECFC-4E52-804D-DAEBAE4E5B39}" dt="2021-09-28T13:51:12.101" v="15" actId="20577"/>
          <ac:spMkLst>
            <pc:docMk/>
            <pc:sldMk cId="1486484554" sldId="261"/>
            <ac:spMk id="5" creationId="{23C2F20A-E5C5-4FE3-9F00-49C49CC502B5}"/>
          </ac:spMkLst>
        </pc:spChg>
      </pc:sldChg>
    </pc:docChg>
  </pc:docChgLst>
  <pc:docChgLst>
    <pc:chgData name="Bollag, Jessica" userId="S::jessica.bollag@phbern.ch::556b442d-36a9-4fe0-9126-42da6d4cd36d" providerId="AD" clId="Web-{01873AFC-E5DD-44A4-A99C-5554D69F8ABE}"/>
    <pc:docChg chg="modSld">
      <pc:chgData name="Bollag, Jessica" userId="S::jessica.bollag@phbern.ch::556b442d-36a9-4fe0-9126-42da6d4cd36d" providerId="AD" clId="Web-{01873AFC-E5DD-44A4-A99C-5554D69F8ABE}" dt="2021-10-26T16:09:22.765" v="262" actId="20577"/>
      <pc:docMkLst>
        <pc:docMk/>
      </pc:docMkLst>
      <pc:sldChg chg="modSp addCm">
        <pc:chgData name="Bollag, Jessica" userId="S::jessica.bollag@phbern.ch::556b442d-36a9-4fe0-9126-42da6d4cd36d" providerId="AD" clId="Web-{01873AFC-E5DD-44A4-A99C-5554D69F8ABE}" dt="2021-10-26T15:50:58.290" v="45"/>
        <pc:sldMkLst>
          <pc:docMk/>
          <pc:sldMk cId="2291145790" sldId="262"/>
        </pc:sldMkLst>
        <pc:spChg chg="mod">
          <ac:chgData name="Bollag, Jessica" userId="S::jessica.bollag@phbern.ch::556b442d-36a9-4fe0-9126-42da6d4cd36d" providerId="AD" clId="Web-{01873AFC-E5DD-44A4-A99C-5554D69F8ABE}" dt="2021-10-26T15:50:12.977" v="42" actId="20577"/>
          <ac:spMkLst>
            <pc:docMk/>
            <pc:sldMk cId="2291145790" sldId="262"/>
            <ac:spMk id="7" creationId="{81911030-2487-4E0F-9115-8C6D0F2683F6}"/>
          </ac:spMkLst>
        </pc:spChg>
      </pc:sldChg>
      <pc:sldChg chg="modSp addCm">
        <pc:chgData name="Bollag, Jessica" userId="S::jessica.bollag@phbern.ch::556b442d-36a9-4fe0-9126-42da6d4cd36d" providerId="AD" clId="Web-{01873AFC-E5DD-44A4-A99C-5554D69F8ABE}" dt="2021-10-26T16:03:59.958" v="131" actId="20577"/>
        <pc:sldMkLst>
          <pc:docMk/>
          <pc:sldMk cId="2996673807" sldId="263"/>
        </pc:sldMkLst>
        <pc:spChg chg="mod">
          <ac:chgData name="Bollag, Jessica" userId="S::jessica.bollag@phbern.ch::556b442d-36a9-4fe0-9126-42da6d4cd36d" providerId="AD" clId="Web-{01873AFC-E5DD-44A4-A99C-5554D69F8ABE}" dt="2021-10-26T16:03:59.958" v="131" actId="20577"/>
          <ac:spMkLst>
            <pc:docMk/>
            <pc:sldMk cId="2996673807" sldId="263"/>
            <ac:spMk id="7" creationId="{81911030-2487-4E0F-9115-8C6D0F2683F6}"/>
          </ac:spMkLst>
        </pc:spChg>
      </pc:sldChg>
      <pc:sldChg chg="modSp addCm">
        <pc:chgData name="Bollag, Jessica" userId="S::jessica.bollag@phbern.ch::556b442d-36a9-4fe0-9126-42da6d4cd36d" providerId="AD" clId="Web-{01873AFC-E5DD-44A4-A99C-5554D69F8ABE}" dt="2021-10-26T16:07:57.653" v="251" actId="20577"/>
        <pc:sldMkLst>
          <pc:docMk/>
          <pc:sldMk cId="1342680701" sldId="264"/>
        </pc:sldMkLst>
        <pc:spChg chg="mod">
          <ac:chgData name="Bollag, Jessica" userId="S::jessica.bollag@phbern.ch::556b442d-36a9-4fe0-9126-42da6d4cd36d" providerId="AD" clId="Web-{01873AFC-E5DD-44A4-A99C-5554D69F8ABE}" dt="2021-10-26T16:07:57.653" v="251" actId="20577"/>
          <ac:spMkLst>
            <pc:docMk/>
            <pc:sldMk cId="1342680701" sldId="264"/>
            <ac:spMk id="7" creationId="{81911030-2487-4E0F-9115-8C6D0F2683F6}"/>
          </ac:spMkLst>
        </pc:spChg>
      </pc:sldChg>
      <pc:sldChg chg="modSp">
        <pc:chgData name="Bollag, Jessica" userId="S::jessica.bollag@phbern.ch::556b442d-36a9-4fe0-9126-42da6d4cd36d" providerId="AD" clId="Web-{01873AFC-E5DD-44A4-A99C-5554D69F8ABE}" dt="2021-10-26T16:09:22.765" v="262" actId="20577"/>
        <pc:sldMkLst>
          <pc:docMk/>
          <pc:sldMk cId="2303447954" sldId="265"/>
        </pc:sldMkLst>
        <pc:spChg chg="mod">
          <ac:chgData name="Bollag, Jessica" userId="S::jessica.bollag@phbern.ch::556b442d-36a9-4fe0-9126-42da6d4cd36d" providerId="AD" clId="Web-{01873AFC-E5DD-44A4-A99C-5554D69F8ABE}" dt="2021-10-26T16:09:22.765" v="262" actId="20577"/>
          <ac:spMkLst>
            <pc:docMk/>
            <pc:sldMk cId="2303447954" sldId="265"/>
            <ac:spMk id="7" creationId="{81911030-2487-4E0F-9115-8C6D0F2683F6}"/>
          </ac:spMkLst>
        </pc:spChg>
      </pc:sldChg>
    </pc:docChg>
  </pc:docChgLst>
  <pc:docChgLst>
    <pc:chgData name="Bollag, Jessica" userId="S::jessica.bollag@phbern.ch::556b442d-36a9-4fe0-9126-42da6d4cd36d" providerId="AD" clId="Web-{68F983DE-B095-47CD-B316-99E919AE83F8}"/>
    <pc:docChg chg="modSld">
      <pc:chgData name="Bollag, Jessica" userId="S::jessica.bollag@phbern.ch::556b442d-36a9-4fe0-9126-42da6d4cd36d" providerId="AD" clId="Web-{68F983DE-B095-47CD-B316-99E919AE83F8}" dt="2021-10-11T14:55:56.410" v="1" actId="20577"/>
      <pc:docMkLst>
        <pc:docMk/>
      </pc:docMkLst>
      <pc:sldChg chg="modSp">
        <pc:chgData name="Bollag, Jessica" userId="S::jessica.bollag@phbern.ch::556b442d-36a9-4fe0-9126-42da6d4cd36d" providerId="AD" clId="Web-{68F983DE-B095-47CD-B316-99E919AE83F8}" dt="2021-10-11T14:55:56.410" v="1" actId="20577"/>
        <pc:sldMkLst>
          <pc:docMk/>
          <pc:sldMk cId="1560777405" sldId="259"/>
        </pc:sldMkLst>
        <pc:spChg chg="mod">
          <ac:chgData name="Bollag, Jessica" userId="S::jessica.bollag@phbern.ch::556b442d-36a9-4fe0-9126-42da6d4cd36d" providerId="AD" clId="Web-{68F983DE-B095-47CD-B316-99E919AE83F8}" dt="2021-10-11T14:55:56.410" v="1" actId="20577"/>
          <ac:spMkLst>
            <pc:docMk/>
            <pc:sldMk cId="1560777405" sldId="259"/>
            <ac:spMk id="7" creationId="{81911030-2487-4E0F-9115-8C6D0F2683F6}"/>
          </ac:spMkLst>
        </pc:spChg>
      </pc:sldChg>
    </pc:docChg>
  </pc:docChgLst>
  <pc:docChgLst>
    <pc:chgData name="Heierle, Daniela" userId="S::daniela.heierle@phbern.ch::18383b7c-7d70-4c73-b6a9-7d6faaf1036a" providerId="AD" clId="Web-{9A486245-7CD7-43BB-A368-FF14427573BA}"/>
    <pc:docChg chg="modSld">
      <pc:chgData name="Heierle, Daniela" userId="S::daniela.heierle@phbern.ch::18383b7c-7d70-4c73-b6a9-7d6faaf1036a" providerId="AD" clId="Web-{9A486245-7CD7-43BB-A368-FF14427573BA}" dt="2021-10-19T09:35:14.988" v="52" actId="20577"/>
      <pc:docMkLst>
        <pc:docMk/>
      </pc:docMkLst>
      <pc:sldChg chg="modSp">
        <pc:chgData name="Heierle, Daniela" userId="S::daniela.heierle@phbern.ch::18383b7c-7d70-4c73-b6a9-7d6faaf1036a" providerId="AD" clId="Web-{9A486245-7CD7-43BB-A368-FF14427573BA}" dt="2021-10-19T09:35:14.988" v="52" actId="20577"/>
        <pc:sldMkLst>
          <pc:docMk/>
          <pc:sldMk cId="2657480794" sldId="257"/>
        </pc:sldMkLst>
        <pc:spChg chg="mod">
          <ac:chgData name="Heierle, Daniela" userId="S::daniela.heierle@phbern.ch::18383b7c-7d70-4c73-b6a9-7d6faaf1036a" providerId="AD" clId="Web-{9A486245-7CD7-43BB-A368-FF14427573BA}" dt="2021-10-19T09:35:14.988" v="52" actId="20577"/>
          <ac:spMkLst>
            <pc:docMk/>
            <pc:sldMk cId="2657480794" sldId="257"/>
            <ac:spMk id="7" creationId="{81911030-2487-4E0F-9115-8C6D0F2683F6}"/>
          </ac:spMkLst>
        </pc:spChg>
      </pc:sldChg>
      <pc:sldChg chg="modSp">
        <pc:chgData name="Heierle, Daniela" userId="S::daniela.heierle@phbern.ch::18383b7c-7d70-4c73-b6a9-7d6faaf1036a" providerId="AD" clId="Web-{9A486245-7CD7-43BB-A368-FF14427573BA}" dt="2021-10-19T09:33:31.732" v="9" actId="20577"/>
        <pc:sldMkLst>
          <pc:docMk/>
          <pc:sldMk cId="2413883205" sldId="258"/>
        </pc:sldMkLst>
        <pc:spChg chg="mod">
          <ac:chgData name="Heierle, Daniela" userId="S::daniela.heierle@phbern.ch::18383b7c-7d70-4c73-b6a9-7d6faaf1036a" providerId="AD" clId="Web-{9A486245-7CD7-43BB-A368-FF14427573BA}" dt="2021-10-19T09:33:31.732" v="9" actId="20577"/>
          <ac:spMkLst>
            <pc:docMk/>
            <pc:sldMk cId="2413883205" sldId="258"/>
            <ac:spMk id="7" creationId="{81911030-2487-4E0F-9115-8C6D0F2683F6}"/>
          </ac:spMkLst>
        </pc:spChg>
      </pc:sldChg>
      <pc:sldChg chg="modSp">
        <pc:chgData name="Heierle, Daniela" userId="S::daniela.heierle@phbern.ch::18383b7c-7d70-4c73-b6a9-7d6faaf1036a" providerId="AD" clId="Web-{9A486245-7CD7-43BB-A368-FF14427573BA}" dt="2021-10-19T09:34:27.141" v="15" actId="20577"/>
        <pc:sldMkLst>
          <pc:docMk/>
          <pc:sldMk cId="1560777405" sldId="259"/>
        </pc:sldMkLst>
        <pc:spChg chg="mod">
          <ac:chgData name="Heierle, Daniela" userId="S::daniela.heierle@phbern.ch::18383b7c-7d70-4c73-b6a9-7d6faaf1036a" providerId="AD" clId="Web-{9A486245-7CD7-43BB-A368-FF14427573BA}" dt="2021-10-19T09:34:27.141" v="15" actId="20577"/>
          <ac:spMkLst>
            <pc:docMk/>
            <pc:sldMk cId="1560777405" sldId="259"/>
            <ac:spMk id="7" creationId="{81911030-2487-4E0F-9115-8C6D0F2683F6}"/>
          </ac:spMkLst>
        </pc:spChg>
      </pc:sldChg>
      <pc:sldChg chg="modSp">
        <pc:chgData name="Heierle, Daniela" userId="S::daniela.heierle@phbern.ch::18383b7c-7d70-4c73-b6a9-7d6faaf1036a" providerId="AD" clId="Web-{9A486245-7CD7-43BB-A368-FF14427573BA}" dt="2021-10-19T09:34:13.671" v="11" actId="20577"/>
        <pc:sldMkLst>
          <pc:docMk/>
          <pc:sldMk cId="1486484554" sldId="261"/>
        </pc:sldMkLst>
        <pc:spChg chg="mod">
          <ac:chgData name="Heierle, Daniela" userId="S::daniela.heierle@phbern.ch::18383b7c-7d70-4c73-b6a9-7d6faaf1036a" providerId="AD" clId="Web-{9A486245-7CD7-43BB-A368-FF14427573BA}" dt="2021-10-19T09:34:13.671" v="11" actId="20577"/>
          <ac:spMkLst>
            <pc:docMk/>
            <pc:sldMk cId="1486484554" sldId="261"/>
            <ac:spMk id="7" creationId="{81911030-2487-4E0F-9115-8C6D0F2683F6}"/>
          </ac:spMkLst>
        </pc:spChg>
      </pc:sldChg>
    </pc:docChg>
  </pc:docChgLst>
  <pc:docChgLst>
    <pc:chgData name="Bollag, Jessica" userId="S::jessica.bollag@phbern.ch::556b442d-36a9-4fe0-9126-42da6d4cd36d" providerId="AD" clId="Web-{95D16153-B326-4DE1-B168-7A337A64582A}"/>
    <pc:docChg chg="modSld">
      <pc:chgData name="Bollag, Jessica" userId="S::jessica.bollag@phbern.ch::556b442d-36a9-4fe0-9126-42da6d4cd36d" providerId="AD" clId="Web-{95D16153-B326-4DE1-B168-7A337A64582A}" dt="2021-10-20T08:00:56.147" v="83" actId="20577"/>
      <pc:docMkLst>
        <pc:docMk/>
      </pc:docMkLst>
      <pc:sldChg chg="modSp">
        <pc:chgData name="Bollag, Jessica" userId="S::jessica.bollag@phbern.ch::556b442d-36a9-4fe0-9126-42da6d4cd36d" providerId="AD" clId="Web-{95D16153-B326-4DE1-B168-7A337A64582A}" dt="2021-10-20T07:51:03.302" v="1" actId="20577"/>
        <pc:sldMkLst>
          <pc:docMk/>
          <pc:sldMk cId="2657480794" sldId="257"/>
        </pc:sldMkLst>
        <pc:spChg chg="mod">
          <ac:chgData name="Bollag, Jessica" userId="S::jessica.bollag@phbern.ch::556b442d-36a9-4fe0-9126-42da6d4cd36d" providerId="AD" clId="Web-{95D16153-B326-4DE1-B168-7A337A64582A}" dt="2021-10-20T07:51:03.302" v="1" actId="20577"/>
          <ac:spMkLst>
            <pc:docMk/>
            <pc:sldMk cId="2657480794" sldId="257"/>
            <ac:spMk id="7" creationId="{81911030-2487-4E0F-9115-8C6D0F2683F6}"/>
          </ac:spMkLst>
        </pc:spChg>
      </pc:sldChg>
      <pc:sldChg chg="modSp addCm modCm">
        <pc:chgData name="Bollag, Jessica" userId="S::jessica.bollag@phbern.ch::556b442d-36a9-4fe0-9126-42da6d4cd36d" providerId="AD" clId="Web-{95D16153-B326-4DE1-B168-7A337A64582A}" dt="2021-10-20T07:59:20.347" v="31" actId="20577"/>
        <pc:sldMkLst>
          <pc:docMk/>
          <pc:sldMk cId="2413883205" sldId="258"/>
        </pc:sldMkLst>
        <pc:spChg chg="mod">
          <ac:chgData name="Bollag, Jessica" userId="S::jessica.bollag@phbern.ch::556b442d-36a9-4fe0-9126-42da6d4cd36d" providerId="AD" clId="Web-{95D16153-B326-4DE1-B168-7A337A64582A}" dt="2021-10-20T07:59:20.347" v="31" actId="20577"/>
          <ac:spMkLst>
            <pc:docMk/>
            <pc:sldMk cId="2413883205" sldId="258"/>
            <ac:spMk id="7" creationId="{81911030-2487-4E0F-9115-8C6D0F2683F6}"/>
          </ac:spMkLst>
        </pc:spChg>
      </pc:sldChg>
      <pc:sldChg chg="modSp addCm">
        <pc:chgData name="Bollag, Jessica" userId="S::jessica.bollag@phbern.ch::556b442d-36a9-4fe0-9126-42da6d4cd36d" providerId="AD" clId="Web-{95D16153-B326-4DE1-B168-7A337A64582A}" dt="2021-10-20T08:00:56.147" v="83" actId="20577"/>
        <pc:sldMkLst>
          <pc:docMk/>
          <pc:sldMk cId="1560777405" sldId="259"/>
        </pc:sldMkLst>
        <pc:spChg chg="mod">
          <ac:chgData name="Bollag, Jessica" userId="S::jessica.bollag@phbern.ch::556b442d-36a9-4fe0-9126-42da6d4cd36d" providerId="AD" clId="Web-{95D16153-B326-4DE1-B168-7A337A64582A}" dt="2021-10-20T08:00:56.147" v="83" actId="20577"/>
          <ac:spMkLst>
            <pc:docMk/>
            <pc:sldMk cId="1560777405" sldId="259"/>
            <ac:spMk id="7" creationId="{81911030-2487-4E0F-9115-8C6D0F2683F6}"/>
          </ac:spMkLst>
        </pc:spChg>
      </pc:sldChg>
    </pc:docChg>
  </pc:docChgLst>
  <pc:docChgLst>
    <pc:chgData name="Heierle, Daniela" userId="S::daniela.heierle@phbern.ch::18383b7c-7d70-4c73-b6a9-7d6faaf1036a" providerId="AD" clId="Web-{3DFAEA07-B43C-194F-065C-96BEEF6D6C26}"/>
    <pc:docChg chg="modSld">
      <pc:chgData name="Heierle, Daniela" userId="S::daniela.heierle@phbern.ch::18383b7c-7d70-4c73-b6a9-7d6faaf1036a" providerId="AD" clId="Web-{3DFAEA07-B43C-194F-065C-96BEEF6D6C26}" dt="2021-10-25T14:09:51.776" v="27"/>
      <pc:docMkLst>
        <pc:docMk/>
      </pc:docMkLst>
      <pc:sldChg chg="modSp">
        <pc:chgData name="Heierle, Daniela" userId="S::daniela.heierle@phbern.ch::18383b7c-7d70-4c73-b6a9-7d6faaf1036a" providerId="AD" clId="Web-{3DFAEA07-B43C-194F-065C-96BEEF6D6C26}" dt="2021-10-25T14:03:39.191" v="25" actId="20577"/>
        <pc:sldMkLst>
          <pc:docMk/>
          <pc:sldMk cId="2316696038" sldId="256"/>
        </pc:sldMkLst>
        <pc:spChg chg="mod">
          <ac:chgData name="Heierle, Daniela" userId="S::daniela.heierle@phbern.ch::18383b7c-7d70-4c73-b6a9-7d6faaf1036a" providerId="AD" clId="Web-{3DFAEA07-B43C-194F-065C-96BEEF6D6C26}" dt="2021-10-25T14:03:39.191" v="25" actId="20577"/>
          <ac:spMkLst>
            <pc:docMk/>
            <pc:sldMk cId="2316696038" sldId="256"/>
            <ac:spMk id="7" creationId="{81911030-2487-4E0F-9115-8C6D0F2683F6}"/>
          </ac:spMkLst>
        </pc:spChg>
      </pc:sldChg>
      <pc:sldChg chg="delCm">
        <pc:chgData name="Heierle, Daniela" userId="S::daniela.heierle@phbern.ch::18383b7c-7d70-4c73-b6a9-7d6faaf1036a" providerId="AD" clId="Web-{3DFAEA07-B43C-194F-065C-96BEEF6D6C26}" dt="2021-10-25T14:09:51.776" v="27"/>
        <pc:sldMkLst>
          <pc:docMk/>
          <pc:sldMk cId="2337328063" sldId="260"/>
        </pc:sldMkLst>
      </pc:sldChg>
    </pc:docChg>
  </pc:docChgLst>
  <pc:docChgLst>
    <pc:chgData name="Bollag, Jessica" userId="S::jessica.bollag@phbern.ch::556b442d-36a9-4fe0-9126-42da6d4cd36d" providerId="AD" clId="Web-{23AF2290-D948-42F9-999B-5609A1E8E209}"/>
    <pc:docChg chg="modSld">
      <pc:chgData name="Bollag, Jessica" userId="S::jessica.bollag@phbern.ch::556b442d-36a9-4fe0-9126-42da6d4cd36d" providerId="AD" clId="Web-{23AF2290-D948-42F9-999B-5609A1E8E209}" dt="2021-11-02T09:26:34.399" v="9"/>
      <pc:docMkLst>
        <pc:docMk/>
      </pc:docMkLst>
      <pc:sldChg chg="addSp delSp">
        <pc:chgData name="Bollag, Jessica" userId="S::jessica.bollag@phbern.ch::556b442d-36a9-4fe0-9126-42da6d4cd36d" providerId="AD" clId="Web-{23AF2290-D948-42F9-999B-5609A1E8E209}" dt="2021-11-02T09:26:34.399" v="9"/>
        <pc:sldMkLst>
          <pc:docMk/>
          <pc:sldMk cId="2316696038" sldId="256"/>
        </pc:sldMkLst>
        <pc:spChg chg="add del">
          <ac:chgData name="Bollag, Jessica" userId="S::jessica.bollag@phbern.ch::556b442d-36a9-4fe0-9126-42da6d4cd36d" providerId="AD" clId="Web-{23AF2290-D948-42F9-999B-5609A1E8E209}" dt="2021-11-02T09:26:27.899" v="5"/>
          <ac:spMkLst>
            <pc:docMk/>
            <pc:sldMk cId="2316696038" sldId="256"/>
            <ac:spMk id="3" creationId="{D2E64C26-CEBA-4C42-AADC-764C196CC983}"/>
          </ac:spMkLst>
        </pc:spChg>
        <pc:spChg chg="add del">
          <ac:chgData name="Bollag, Jessica" userId="S::jessica.bollag@phbern.ch::556b442d-36a9-4fe0-9126-42da6d4cd36d" providerId="AD" clId="Web-{23AF2290-D948-42F9-999B-5609A1E8E209}" dt="2021-11-02T09:26:27.024" v="4"/>
          <ac:spMkLst>
            <pc:docMk/>
            <pc:sldMk cId="2316696038" sldId="256"/>
            <ac:spMk id="4" creationId="{3BB56390-559A-4817-B2B9-C9EA53705B45}"/>
          </ac:spMkLst>
        </pc:spChg>
        <pc:spChg chg="add del">
          <ac:chgData name="Bollag, Jessica" userId="S::jessica.bollag@phbern.ch::556b442d-36a9-4fe0-9126-42da6d4cd36d" providerId="AD" clId="Web-{23AF2290-D948-42F9-999B-5609A1E8E209}" dt="2021-11-02T09:26:26.008" v="3"/>
          <ac:spMkLst>
            <pc:docMk/>
            <pc:sldMk cId="2316696038" sldId="256"/>
            <ac:spMk id="5" creationId="{AE048F3F-8712-4A32-A6B1-E3E6E5F6212B}"/>
          </ac:spMkLst>
        </pc:spChg>
        <pc:spChg chg="add del">
          <ac:chgData name="Bollag, Jessica" userId="S::jessica.bollag@phbern.ch::556b442d-36a9-4fe0-9126-42da6d4cd36d" providerId="AD" clId="Web-{23AF2290-D948-42F9-999B-5609A1E8E209}" dt="2021-11-02T09:26:34.399" v="9"/>
          <ac:spMkLst>
            <pc:docMk/>
            <pc:sldMk cId="2316696038" sldId="256"/>
            <ac:spMk id="6" creationId="{7E17035A-C1BB-4D66-87E3-B96C3B245F97}"/>
          </ac:spMkLst>
        </pc:spChg>
        <pc:spChg chg="add del">
          <ac:chgData name="Bollag, Jessica" userId="S::jessica.bollag@phbern.ch::556b442d-36a9-4fe0-9126-42da6d4cd36d" providerId="AD" clId="Web-{23AF2290-D948-42F9-999B-5609A1E8E209}" dt="2021-11-02T09:26:33.493" v="8"/>
          <ac:spMkLst>
            <pc:docMk/>
            <pc:sldMk cId="2316696038" sldId="256"/>
            <ac:spMk id="8" creationId="{90BAFBF6-DB19-4F11-BBFC-1E23B5AA4D38}"/>
          </ac:spMkLst>
        </pc:spChg>
      </pc:sldChg>
    </pc:docChg>
  </pc:docChgLst>
  <pc:docChgLst>
    <pc:chgData name="Bollag, Jessica" userId="556b442d-36a9-4fe0-9126-42da6d4cd36d" providerId="ADAL" clId="{92AF0FAD-F401-4DDD-B24B-F639124F5EB6}"/>
    <pc:docChg chg="custSel modSld">
      <pc:chgData name="Bollag, Jessica" userId="556b442d-36a9-4fe0-9126-42da6d4cd36d" providerId="ADAL" clId="{92AF0FAD-F401-4DDD-B24B-F639124F5EB6}" dt="2021-10-26T18:42:45.458" v="217" actId="114"/>
      <pc:docMkLst>
        <pc:docMk/>
      </pc:docMkLst>
      <pc:sldChg chg="addCm delCm modCm">
        <pc:chgData name="Bollag, Jessica" userId="556b442d-36a9-4fe0-9126-42da6d4cd36d" providerId="ADAL" clId="{92AF0FAD-F401-4DDD-B24B-F639124F5EB6}" dt="2021-10-26T18:34:59.935" v="5" actId="1592"/>
        <pc:sldMkLst>
          <pc:docMk/>
          <pc:sldMk cId="2316696038" sldId="256"/>
        </pc:sldMkLst>
      </pc:sldChg>
      <pc:sldChg chg="modSp mod addCm modCm">
        <pc:chgData name="Bollag, Jessica" userId="556b442d-36a9-4fe0-9126-42da6d4cd36d" providerId="ADAL" clId="{92AF0FAD-F401-4DDD-B24B-F639124F5EB6}" dt="2021-10-26T18:42:45.458" v="217" actId="114"/>
        <pc:sldMkLst>
          <pc:docMk/>
          <pc:sldMk cId="2337328063" sldId="260"/>
        </pc:sldMkLst>
        <pc:spChg chg="mod">
          <ac:chgData name="Bollag, Jessica" userId="556b442d-36a9-4fe0-9126-42da6d4cd36d" providerId="ADAL" clId="{92AF0FAD-F401-4DDD-B24B-F639124F5EB6}" dt="2021-10-26T18:42:45.458" v="217" actId="114"/>
          <ac:spMkLst>
            <pc:docMk/>
            <pc:sldMk cId="2337328063" sldId="260"/>
            <ac:spMk id="7" creationId="{81911030-2487-4E0F-9115-8C6D0F2683F6}"/>
          </ac:spMkLst>
        </pc:spChg>
      </pc:sldChg>
      <pc:sldChg chg="modSp mod">
        <pc:chgData name="Bollag, Jessica" userId="556b442d-36a9-4fe0-9126-42da6d4cd36d" providerId="ADAL" clId="{92AF0FAD-F401-4DDD-B24B-F639124F5EB6}" dt="2021-10-26T18:35:41.788" v="21" actId="20577"/>
        <pc:sldMkLst>
          <pc:docMk/>
          <pc:sldMk cId="2996673807" sldId="263"/>
        </pc:sldMkLst>
        <pc:spChg chg="mod">
          <ac:chgData name="Bollag, Jessica" userId="556b442d-36a9-4fe0-9126-42da6d4cd36d" providerId="ADAL" clId="{92AF0FAD-F401-4DDD-B24B-F639124F5EB6}" dt="2021-10-26T18:35:41.788" v="21" actId="20577"/>
          <ac:spMkLst>
            <pc:docMk/>
            <pc:sldMk cId="2996673807" sldId="263"/>
            <ac:spMk id="7" creationId="{81911030-2487-4E0F-9115-8C6D0F2683F6}"/>
          </ac:spMkLst>
        </pc:spChg>
      </pc:sldChg>
      <pc:sldChg chg="modSp mod">
        <pc:chgData name="Bollag, Jessica" userId="556b442d-36a9-4fe0-9126-42da6d4cd36d" providerId="ADAL" clId="{92AF0FAD-F401-4DDD-B24B-F639124F5EB6}" dt="2021-10-26T18:37:46.479" v="167" actId="20578"/>
        <pc:sldMkLst>
          <pc:docMk/>
          <pc:sldMk cId="1342680701" sldId="264"/>
        </pc:sldMkLst>
        <pc:spChg chg="mod">
          <ac:chgData name="Bollag, Jessica" userId="556b442d-36a9-4fe0-9126-42da6d4cd36d" providerId="ADAL" clId="{92AF0FAD-F401-4DDD-B24B-F639124F5EB6}" dt="2021-10-26T18:37:46.479" v="167" actId="20578"/>
          <ac:spMkLst>
            <pc:docMk/>
            <pc:sldMk cId="1342680701" sldId="264"/>
            <ac:spMk id="7" creationId="{81911030-2487-4E0F-9115-8C6D0F2683F6}"/>
          </ac:spMkLst>
        </pc:spChg>
      </pc:sldChg>
      <pc:sldChg chg="modSp mod">
        <pc:chgData name="Bollag, Jessica" userId="556b442d-36a9-4fe0-9126-42da6d4cd36d" providerId="ADAL" clId="{92AF0FAD-F401-4DDD-B24B-F639124F5EB6}" dt="2021-10-26T18:39:36.032" v="184" actId="20577"/>
        <pc:sldMkLst>
          <pc:docMk/>
          <pc:sldMk cId="803242693" sldId="266"/>
        </pc:sldMkLst>
        <pc:spChg chg="mod">
          <ac:chgData name="Bollag, Jessica" userId="556b442d-36a9-4fe0-9126-42da6d4cd36d" providerId="ADAL" clId="{92AF0FAD-F401-4DDD-B24B-F639124F5EB6}" dt="2021-10-26T18:39:36.032" v="184" actId="20577"/>
          <ac:spMkLst>
            <pc:docMk/>
            <pc:sldMk cId="803242693" sldId="266"/>
            <ac:spMk id="7" creationId="{81911030-2487-4E0F-9115-8C6D0F2683F6}"/>
          </ac:spMkLst>
        </pc:spChg>
      </pc:sldChg>
    </pc:docChg>
  </pc:docChgLst>
  <pc:docChgLst>
    <pc:chgData name="Fischer, Evelyn" userId="1b60431c-717d-4ae9-96af-b7040c8314bb" providerId="ADAL" clId="{46DB8DF3-BCC5-4DEC-A816-583F01583107}"/>
    <pc:docChg chg="undo redo custSel modSld">
      <pc:chgData name="Fischer, Evelyn" userId="1b60431c-717d-4ae9-96af-b7040c8314bb" providerId="ADAL" clId="{46DB8DF3-BCC5-4DEC-A816-583F01583107}" dt="2021-11-02T13:53:53.624" v="538"/>
      <pc:docMkLst>
        <pc:docMk/>
      </pc:docMkLst>
      <pc:sldChg chg="delSp mod modCm">
        <pc:chgData name="Fischer, Evelyn" userId="1b60431c-717d-4ae9-96af-b7040c8314bb" providerId="ADAL" clId="{46DB8DF3-BCC5-4DEC-A816-583F01583107}" dt="2021-11-02T10:08:07.277" v="478" actId="21"/>
        <pc:sldMkLst>
          <pc:docMk/>
          <pc:sldMk cId="2316696038" sldId="256"/>
        </pc:sldMkLst>
        <pc:spChg chg="del">
          <ac:chgData name="Fischer, Evelyn" userId="1b60431c-717d-4ae9-96af-b7040c8314bb" providerId="ADAL" clId="{46DB8DF3-BCC5-4DEC-A816-583F01583107}" dt="2021-11-02T10:08:07.277" v="478" actId="21"/>
          <ac:spMkLst>
            <pc:docMk/>
            <pc:sldMk cId="2316696038" sldId="256"/>
            <ac:spMk id="4" creationId="{3CA5237B-9329-4411-A417-334132469A25}"/>
          </ac:spMkLst>
        </pc:spChg>
      </pc:sldChg>
      <pc:sldChg chg="modSp mod addCm modCm">
        <pc:chgData name="Fischer, Evelyn" userId="1b60431c-717d-4ae9-96af-b7040c8314bb" providerId="ADAL" clId="{46DB8DF3-BCC5-4DEC-A816-583F01583107}" dt="2021-11-02T13:53:53.624" v="538"/>
        <pc:sldMkLst>
          <pc:docMk/>
          <pc:sldMk cId="2657480794" sldId="257"/>
        </pc:sldMkLst>
        <pc:spChg chg="mod">
          <ac:chgData name="Fischer, Evelyn" userId="1b60431c-717d-4ae9-96af-b7040c8314bb" providerId="ADAL" clId="{46DB8DF3-BCC5-4DEC-A816-583F01583107}" dt="2021-11-02T10:08:29.484" v="537" actId="20577"/>
          <ac:spMkLst>
            <pc:docMk/>
            <pc:sldMk cId="2657480794" sldId="257"/>
            <ac:spMk id="6" creationId="{6B075975-D070-48BE-BBBF-A35EDA92ACB3}"/>
          </ac:spMkLst>
        </pc:spChg>
        <pc:spChg chg="mod">
          <ac:chgData name="Fischer, Evelyn" userId="1b60431c-717d-4ae9-96af-b7040c8314bb" providerId="ADAL" clId="{46DB8DF3-BCC5-4DEC-A816-583F01583107}" dt="2021-11-02T09:49:07.889" v="414" actId="20577"/>
          <ac:spMkLst>
            <pc:docMk/>
            <pc:sldMk cId="2657480794" sldId="257"/>
            <ac:spMk id="7" creationId="{81911030-2487-4E0F-9115-8C6D0F2683F6}"/>
          </ac:spMkLst>
        </pc:spChg>
      </pc:sldChg>
      <pc:sldChg chg="modSp mod modCm">
        <pc:chgData name="Fischer, Evelyn" userId="1b60431c-717d-4ae9-96af-b7040c8314bb" providerId="ADAL" clId="{46DB8DF3-BCC5-4DEC-A816-583F01583107}" dt="2021-11-02T09:48:24.412" v="397" actId="20577"/>
        <pc:sldMkLst>
          <pc:docMk/>
          <pc:sldMk cId="2413883205" sldId="258"/>
        </pc:sldMkLst>
        <pc:spChg chg="mod">
          <ac:chgData name="Fischer, Evelyn" userId="1b60431c-717d-4ae9-96af-b7040c8314bb" providerId="ADAL" clId="{46DB8DF3-BCC5-4DEC-A816-583F01583107}" dt="2021-11-02T09:48:24.412" v="397" actId="20577"/>
          <ac:spMkLst>
            <pc:docMk/>
            <pc:sldMk cId="2413883205" sldId="258"/>
            <ac:spMk id="7" creationId="{81911030-2487-4E0F-9115-8C6D0F2683F6}"/>
          </ac:spMkLst>
        </pc:spChg>
      </pc:sldChg>
      <pc:sldChg chg="modSp mod addCm modCm">
        <pc:chgData name="Fischer, Evelyn" userId="1b60431c-717d-4ae9-96af-b7040c8314bb" providerId="ADAL" clId="{46DB8DF3-BCC5-4DEC-A816-583F01583107}" dt="2021-11-02T10:07:26.795" v="477" actId="20577"/>
        <pc:sldMkLst>
          <pc:docMk/>
          <pc:sldMk cId="2337328063" sldId="260"/>
        </pc:sldMkLst>
        <pc:spChg chg="mod">
          <ac:chgData name="Fischer, Evelyn" userId="1b60431c-717d-4ae9-96af-b7040c8314bb" providerId="ADAL" clId="{46DB8DF3-BCC5-4DEC-A816-583F01583107}" dt="2021-11-02T10:07:26.795" v="477" actId="20577"/>
          <ac:spMkLst>
            <pc:docMk/>
            <pc:sldMk cId="2337328063" sldId="260"/>
            <ac:spMk id="7" creationId="{81911030-2487-4E0F-9115-8C6D0F2683F6}"/>
          </ac:spMkLst>
        </pc:spChg>
      </pc:sldChg>
      <pc:sldChg chg="modSp mod">
        <pc:chgData name="Fischer, Evelyn" userId="1b60431c-717d-4ae9-96af-b7040c8314bb" providerId="ADAL" clId="{46DB8DF3-BCC5-4DEC-A816-583F01583107}" dt="2021-10-22T07:31:17.024" v="241" actId="20577"/>
        <pc:sldMkLst>
          <pc:docMk/>
          <pc:sldMk cId="1486484554" sldId="261"/>
        </pc:sldMkLst>
        <pc:spChg chg="mod">
          <ac:chgData name="Fischer, Evelyn" userId="1b60431c-717d-4ae9-96af-b7040c8314bb" providerId="ADAL" clId="{46DB8DF3-BCC5-4DEC-A816-583F01583107}" dt="2021-10-22T07:31:17.024" v="241" actId="20577"/>
          <ac:spMkLst>
            <pc:docMk/>
            <pc:sldMk cId="1486484554" sldId="261"/>
            <ac:spMk id="7" creationId="{81911030-2487-4E0F-9115-8C6D0F2683F6}"/>
          </ac:spMkLst>
        </pc:spChg>
      </pc:sldChg>
      <pc:sldChg chg="modSp mod">
        <pc:chgData name="Fischer, Evelyn" userId="1b60431c-717d-4ae9-96af-b7040c8314bb" providerId="ADAL" clId="{46DB8DF3-BCC5-4DEC-A816-583F01583107}" dt="2021-10-25T13:50:08.479" v="248" actId="20577"/>
        <pc:sldMkLst>
          <pc:docMk/>
          <pc:sldMk cId="2996673807" sldId="263"/>
        </pc:sldMkLst>
        <pc:spChg chg="mod">
          <ac:chgData name="Fischer, Evelyn" userId="1b60431c-717d-4ae9-96af-b7040c8314bb" providerId="ADAL" clId="{46DB8DF3-BCC5-4DEC-A816-583F01583107}" dt="2021-10-25T13:50:08.479" v="248" actId="20577"/>
          <ac:spMkLst>
            <pc:docMk/>
            <pc:sldMk cId="2996673807" sldId="263"/>
            <ac:spMk id="7" creationId="{81911030-2487-4E0F-9115-8C6D0F2683F6}"/>
          </ac:spMkLst>
        </pc:spChg>
      </pc:sldChg>
      <pc:sldChg chg="modSp mod">
        <pc:chgData name="Fischer, Evelyn" userId="1b60431c-717d-4ae9-96af-b7040c8314bb" providerId="ADAL" clId="{46DB8DF3-BCC5-4DEC-A816-583F01583107}" dt="2021-10-25T13:51:37.590" v="249" actId="20577"/>
        <pc:sldMkLst>
          <pc:docMk/>
          <pc:sldMk cId="1342680701" sldId="264"/>
        </pc:sldMkLst>
        <pc:spChg chg="mod">
          <ac:chgData name="Fischer, Evelyn" userId="1b60431c-717d-4ae9-96af-b7040c8314bb" providerId="ADAL" clId="{46DB8DF3-BCC5-4DEC-A816-583F01583107}" dt="2021-10-25T13:51:37.590" v="249" actId="20577"/>
          <ac:spMkLst>
            <pc:docMk/>
            <pc:sldMk cId="1342680701" sldId="264"/>
            <ac:spMk id="7" creationId="{81911030-2487-4E0F-9115-8C6D0F2683F6}"/>
          </ac:spMkLst>
        </pc:spChg>
      </pc:sldChg>
      <pc:sldChg chg="modSp mod addCm modCm">
        <pc:chgData name="Fischer, Evelyn" userId="1b60431c-717d-4ae9-96af-b7040c8314bb" providerId="ADAL" clId="{46DB8DF3-BCC5-4DEC-A816-583F01583107}" dt="2021-10-25T13:58:25.654" v="260"/>
        <pc:sldMkLst>
          <pc:docMk/>
          <pc:sldMk cId="2303447954" sldId="265"/>
        </pc:sldMkLst>
        <pc:spChg chg="mod">
          <ac:chgData name="Fischer, Evelyn" userId="1b60431c-717d-4ae9-96af-b7040c8314bb" providerId="ADAL" clId="{46DB8DF3-BCC5-4DEC-A816-583F01583107}" dt="2021-10-25T13:56:10.571" v="256" actId="20577"/>
          <ac:spMkLst>
            <pc:docMk/>
            <pc:sldMk cId="2303447954" sldId="265"/>
            <ac:spMk id="7" creationId="{81911030-2487-4E0F-9115-8C6D0F2683F6}"/>
          </ac:spMkLst>
        </pc:spChg>
      </pc:sldChg>
      <pc:sldChg chg="modSp mod addCm">
        <pc:chgData name="Fischer, Evelyn" userId="1b60431c-717d-4ae9-96af-b7040c8314bb" providerId="ADAL" clId="{46DB8DF3-BCC5-4DEC-A816-583F01583107}" dt="2021-10-27T18:03:52.191" v="285" actId="20577"/>
        <pc:sldMkLst>
          <pc:docMk/>
          <pc:sldMk cId="803242693" sldId="266"/>
        </pc:sldMkLst>
        <pc:spChg chg="mod">
          <ac:chgData name="Fischer, Evelyn" userId="1b60431c-717d-4ae9-96af-b7040c8314bb" providerId="ADAL" clId="{46DB8DF3-BCC5-4DEC-A816-583F01583107}" dt="2021-10-27T18:03:52.191" v="285" actId="20577"/>
          <ac:spMkLst>
            <pc:docMk/>
            <pc:sldMk cId="803242693" sldId="266"/>
            <ac:spMk id="7" creationId="{81911030-2487-4E0F-9115-8C6D0F2683F6}"/>
          </ac:spMkLst>
        </pc:spChg>
      </pc:sldChg>
    </pc:docChg>
  </pc:docChgLst>
  <pc:docChgLst>
    <pc:chgData name="Daniela Heierle" userId="acb7f721-1553-4bbf-9e35-3e7d46074988" providerId="ADAL" clId="{87453509-8742-4CD6-BD68-5943CFA60725}"/>
    <pc:docChg chg="custSel modSld">
      <pc:chgData name="Daniela Heierle" userId="acb7f721-1553-4bbf-9e35-3e7d46074988" providerId="ADAL" clId="{87453509-8742-4CD6-BD68-5943CFA60725}" dt="2021-09-28T20:04:59.043" v="26" actId="1589"/>
      <pc:docMkLst>
        <pc:docMk/>
      </pc:docMkLst>
      <pc:sldChg chg="modSp mod addCm delCm modCm">
        <pc:chgData name="Daniela Heierle" userId="acb7f721-1553-4bbf-9e35-3e7d46074988" providerId="ADAL" clId="{87453509-8742-4CD6-BD68-5943CFA60725}" dt="2021-09-28T20:04:59.043" v="26" actId="1589"/>
        <pc:sldMkLst>
          <pc:docMk/>
          <pc:sldMk cId="2316696038" sldId="256"/>
        </pc:sldMkLst>
        <pc:spChg chg="mod">
          <ac:chgData name="Daniela Heierle" userId="acb7f721-1553-4bbf-9e35-3e7d46074988" providerId="ADAL" clId="{87453509-8742-4CD6-BD68-5943CFA60725}" dt="2021-09-28T20:02:25.297" v="6" actId="207"/>
          <ac:spMkLst>
            <pc:docMk/>
            <pc:sldMk cId="2316696038" sldId="256"/>
            <ac:spMk id="7" creationId="{81911030-2487-4E0F-9115-8C6D0F2683F6}"/>
          </ac:spMkLst>
        </pc:spChg>
      </pc:sldChg>
      <pc:sldChg chg="modSp mod">
        <pc:chgData name="Daniela Heierle" userId="acb7f721-1553-4bbf-9e35-3e7d46074988" providerId="ADAL" clId="{87453509-8742-4CD6-BD68-5943CFA60725}" dt="2021-09-28T20:02:33.982" v="7" actId="207"/>
        <pc:sldMkLst>
          <pc:docMk/>
          <pc:sldMk cId="2413883205" sldId="258"/>
        </pc:sldMkLst>
        <pc:spChg chg="mod">
          <ac:chgData name="Daniela Heierle" userId="acb7f721-1553-4bbf-9e35-3e7d46074988" providerId="ADAL" clId="{87453509-8742-4CD6-BD68-5943CFA60725}" dt="2021-09-28T20:02:33.982" v="7" actId="207"/>
          <ac:spMkLst>
            <pc:docMk/>
            <pc:sldMk cId="2413883205" sldId="258"/>
            <ac:spMk id="7" creationId="{81911030-2487-4E0F-9115-8C6D0F2683F6}"/>
          </ac:spMkLst>
        </pc:spChg>
      </pc:sldChg>
      <pc:sldChg chg="modSp mod">
        <pc:chgData name="Daniela Heierle" userId="acb7f721-1553-4bbf-9e35-3e7d46074988" providerId="ADAL" clId="{87453509-8742-4CD6-BD68-5943CFA60725}" dt="2021-09-28T20:02:44.686" v="8" actId="207"/>
        <pc:sldMkLst>
          <pc:docMk/>
          <pc:sldMk cId="1560777405" sldId="259"/>
        </pc:sldMkLst>
        <pc:spChg chg="mod">
          <ac:chgData name="Daniela Heierle" userId="acb7f721-1553-4bbf-9e35-3e7d46074988" providerId="ADAL" clId="{87453509-8742-4CD6-BD68-5943CFA60725}" dt="2021-09-28T20:02:44.686" v="8" actId="207"/>
          <ac:spMkLst>
            <pc:docMk/>
            <pc:sldMk cId="1560777405" sldId="259"/>
            <ac:spMk id="7" creationId="{81911030-2487-4E0F-9115-8C6D0F2683F6}"/>
          </ac:spMkLst>
        </pc:spChg>
      </pc:sldChg>
      <pc:sldChg chg="modSp mod">
        <pc:chgData name="Daniela Heierle" userId="acb7f721-1553-4bbf-9e35-3e7d46074988" providerId="ADAL" clId="{87453509-8742-4CD6-BD68-5943CFA60725}" dt="2021-09-28T20:03:07.824" v="10" actId="207"/>
        <pc:sldMkLst>
          <pc:docMk/>
          <pc:sldMk cId="2337328063" sldId="260"/>
        </pc:sldMkLst>
        <pc:spChg chg="mod">
          <ac:chgData name="Daniela Heierle" userId="acb7f721-1553-4bbf-9e35-3e7d46074988" providerId="ADAL" clId="{87453509-8742-4CD6-BD68-5943CFA60725}" dt="2021-09-28T20:03:07.824" v="10" actId="207"/>
          <ac:spMkLst>
            <pc:docMk/>
            <pc:sldMk cId="2337328063" sldId="260"/>
            <ac:spMk id="7" creationId="{81911030-2487-4E0F-9115-8C6D0F2683F6}"/>
          </ac:spMkLst>
        </pc:spChg>
      </pc:sldChg>
      <pc:sldChg chg="modSp mod">
        <pc:chgData name="Daniela Heierle" userId="acb7f721-1553-4bbf-9e35-3e7d46074988" providerId="ADAL" clId="{87453509-8742-4CD6-BD68-5943CFA60725}" dt="2021-09-28T20:03:22.981" v="24" actId="20577"/>
        <pc:sldMkLst>
          <pc:docMk/>
          <pc:sldMk cId="1486484554" sldId="261"/>
        </pc:sldMkLst>
        <pc:spChg chg="mod">
          <ac:chgData name="Daniela Heierle" userId="acb7f721-1553-4bbf-9e35-3e7d46074988" providerId="ADAL" clId="{87453509-8742-4CD6-BD68-5943CFA60725}" dt="2021-09-28T20:03:22.981" v="24" actId="20577"/>
          <ac:spMkLst>
            <pc:docMk/>
            <pc:sldMk cId="1486484554" sldId="261"/>
            <ac:spMk id="7" creationId="{81911030-2487-4E0F-9115-8C6D0F2683F6}"/>
          </ac:spMkLst>
        </pc:spChg>
      </pc:sldChg>
    </pc:docChg>
  </pc:docChgLst>
  <pc:docChgLst>
    <pc:chgData name="Heierle, Daniela" userId="S::daniela.heierle@phbern.ch::18383b7c-7d70-4c73-b6a9-7d6faaf1036a" providerId="AD" clId="Web-{CBBCF72C-6276-419D-9176-32FE59AF3011}"/>
    <pc:docChg chg="modSld">
      <pc:chgData name="Heierle, Daniela" userId="S::daniela.heierle@phbern.ch::18383b7c-7d70-4c73-b6a9-7d6faaf1036a" providerId="AD" clId="Web-{CBBCF72C-6276-419D-9176-32FE59AF3011}" dt="2021-10-26T15:35:08.326" v="437" actId="20577"/>
      <pc:docMkLst>
        <pc:docMk/>
      </pc:docMkLst>
      <pc:sldChg chg="modSp addCm">
        <pc:chgData name="Heierle, Daniela" userId="S::daniela.heierle@phbern.ch::18383b7c-7d70-4c73-b6a9-7d6faaf1036a" providerId="AD" clId="Web-{CBBCF72C-6276-419D-9176-32FE59AF3011}" dt="2021-10-26T15:35:08.326" v="437" actId="20577"/>
        <pc:sldMkLst>
          <pc:docMk/>
          <pc:sldMk cId="2337328063" sldId="260"/>
        </pc:sldMkLst>
        <pc:spChg chg="mod">
          <ac:chgData name="Heierle, Daniela" userId="S::daniela.heierle@phbern.ch::18383b7c-7d70-4c73-b6a9-7d6faaf1036a" providerId="AD" clId="Web-{CBBCF72C-6276-419D-9176-32FE59AF3011}" dt="2021-10-26T15:35:08.326" v="437" actId="20577"/>
          <ac:spMkLst>
            <pc:docMk/>
            <pc:sldMk cId="2337328063" sldId="260"/>
            <ac:spMk id="7" creationId="{81911030-2487-4E0F-9115-8C6D0F2683F6}"/>
          </ac:spMkLst>
        </pc:spChg>
      </pc:sldChg>
    </pc:docChg>
  </pc:docChgLst>
  <pc:docChgLst>
    <pc:chgData name="Bollag, Jessica" userId="S::jessica.bollag@phbern.ch::556b442d-36a9-4fe0-9126-42da6d4cd36d" providerId="AD" clId="Web-{2059A51B-81B2-467E-9A54-E11BE1F3CC38}"/>
    <pc:docChg chg="modSld">
      <pc:chgData name="Bollag, Jessica" userId="S::jessica.bollag@phbern.ch::556b442d-36a9-4fe0-9126-42da6d4cd36d" providerId="AD" clId="Web-{2059A51B-81B2-467E-9A54-E11BE1F3CC38}" dt="2021-11-02T09:37:38.321" v="2"/>
      <pc:docMkLst>
        <pc:docMk/>
      </pc:docMkLst>
      <pc:sldChg chg="addSp delSp">
        <pc:chgData name="Bollag, Jessica" userId="S::jessica.bollag@phbern.ch::556b442d-36a9-4fe0-9126-42da6d4cd36d" providerId="AD" clId="Web-{2059A51B-81B2-467E-9A54-E11BE1F3CC38}" dt="2021-11-02T09:37:38.321" v="2"/>
        <pc:sldMkLst>
          <pc:docMk/>
          <pc:sldMk cId="2316696038" sldId="256"/>
        </pc:sldMkLst>
        <pc:spChg chg="add del">
          <ac:chgData name="Bollag, Jessica" userId="S::jessica.bollag@phbern.ch::556b442d-36a9-4fe0-9126-42da6d4cd36d" providerId="AD" clId="Web-{2059A51B-81B2-467E-9A54-E11BE1F3CC38}" dt="2021-11-02T09:37:36.399" v="1"/>
          <ac:spMkLst>
            <pc:docMk/>
            <pc:sldMk cId="2316696038" sldId="256"/>
            <ac:spMk id="3" creationId="{A109631B-BEFE-474A-A5CA-CE5DD34873BA}"/>
          </ac:spMkLst>
        </pc:spChg>
        <pc:spChg chg="add">
          <ac:chgData name="Bollag, Jessica" userId="S::jessica.bollag@phbern.ch::556b442d-36a9-4fe0-9126-42da6d4cd36d" providerId="AD" clId="Web-{2059A51B-81B2-467E-9A54-E11BE1F3CC38}" dt="2021-11-02T09:37:38.321" v="2"/>
          <ac:spMkLst>
            <pc:docMk/>
            <pc:sldMk cId="2316696038" sldId="256"/>
            <ac:spMk id="4" creationId="{3CA5237B-9329-4411-A417-334132469A25}"/>
          </ac:spMkLst>
        </pc:spChg>
      </pc:sldChg>
    </pc:docChg>
  </pc:docChgLst>
  <pc:docChgLst>
    <pc:chgData name="Heierle, Daniela" userId="18383b7c-7d70-4c73-b6a9-7d6faaf1036a" providerId="ADAL" clId="{03B153CA-22BB-4918-A9D0-8486ED1D6866}"/>
    <pc:docChg chg="undo custSel modSld">
      <pc:chgData name="Heierle, Daniela" userId="18383b7c-7d70-4c73-b6a9-7d6faaf1036a" providerId="ADAL" clId="{03B153CA-22BB-4918-A9D0-8486ED1D6866}" dt="2021-10-18T08:12:46.641" v="447" actId="20577"/>
      <pc:docMkLst>
        <pc:docMk/>
      </pc:docMkLst>
      <pc:sldChg chg="modSp mod modCm">
        <pc:chgData name="Heierle, Daniela" userId="18383b7c-7d70-4c73-b6a9-7d6faaf1036a" providerId="ADAL" clId="{03B153CA-22BB-4918-A9D0-8486ED1D6866}" dt="2021-10-18T08:12:46.641" v="447" actId="20577"/>
        <pc:sldMkLst>
          <pc:docMk/>
          <pc:sldMk cId="2337328063" sldId="260"/>
        </pc:sldMkLst>
        <pc:spChg chg="mod">
          <ac:chgData name="Heierle, Daniela" userId="18383b7c-7d70-4c73-b6a9-7d6faaf1036a" providerId="ADAL" clId="{03B153CA-22BB-4918-A9D0-8486ED1D6866}" dt="2021-10-18T08:12:46.641" v="447" actId="20577"/>
          <ac:spMkLst>
            <pc:docMk/>
            <pc:sldMk cId="2337328063" sldId="260"/>
            <ac:spMk id="7" creationId="{81911030-2487-4E0F-9115-8C6D0F2683F6}"/>
          </ac:spMkLst>
        </pc:spChg>
      </pc:sldChg>
    </pc:docChg>
  </pc:docChgLst>
  <pc:docChgLst>
    <pc:chgData name="Bollag, Jessica" userId="S::jessica.bollag@phbern.ch::556b442d-36a9-4fe0-9126-42da6d4cd36d" providerId="AD" clId="Web-{E22F5A97-AF09-49FD-8DB8-EBB608B81D76}"/>
    <pc:docChg chg="modSld">
      <pc:chgData name="Bollag, Jessica" userId="S::jessica.bollag@phbern.ch::556b442d-36a9-4fe0-9126-42da6d4cd36d" providerId="AD" clId="Web-{E22F5A97-AF09-49FD-8DB8-EBB608B81D76}" dt="2021-09-28T13:47:11.845" v="0" actId="20577"/>
      <pc:docMkLst>
        <pc:docMk/>
      </pc:docMkLst>
      <pc:sldChg chg="modSp">
        <pc:chgData name="Bollag, Jessica" userId="S::jessica.bollag@phbern.ch::556b442d-36a9-4fe0-9126-42da6d4cd36d" providerId="AD" clId="Web-{E22F5A97-AF09-49FD-8DB8-EBB608B81D76}" dt="2021-09-28T13:47:11.845" v="0" actId="20577"/>
        <pc:sldMkLst>
          <pc:docMk/>
          <pc:sldMk cId="2316696038" sldId="256"/>
        </pc:sldMkLst>
        <pc:spChg chg="mod">
          <ac:chgData name="Bollag, Jessica" userId="S::jessica.bollag@phbern.ch::556b442d-36a9-4fe0-9126-42da6d4cd36d" providerId="AD" clId="Web-{E22F5A97-AF09-49FD-8DB8-EBB608B81D76}" dt="2021-09-28T13:47:11.845" v="0" actId="20577"/>
          <ac:spMkLst>
            <pc:docMk/>
            <pc:sldMk cId="2316696038" sldId="256"/>
            <ac:spMk id="7" creationId="{81911030-2487-4E0F-9115-8C6D0F2683F6}"/>
          </ac:spMkLst>
        </pc:spChg>
      </pc:sldChg>
    </pc:docChg>
  </pc:docChgLst>
  <pc:docChgLst>
    <pc:chgData name="Heierle, Daniela" userId="S::daniela.heierle@phbern.ch::18383b7c-7d70-4c73-b6a9-7d6faaf1036a" providerId="AD" clId="Web-{31675C7F-3E5D-49AD-B709-A84D66840BB7}"/>
    <pc:docChg chg="modSld">
      <pc:chgData name="Heierle, Daniela" userId="S::daniela.heierle@phbern.ch::18383b7c-7d70-4c73-b6a9-7d6faaf1036a" providerId="AD" clId="Web-{31675C7F-3E5D-49AD-B709-A84D66840BB7}" dt="2021-11-01T14:20:33.339" v="266" actId="20577"/>
      <pc:docMkLst>
        <pc:docMk/>
      </pc:docMkLst>
      <pc:sldChg chg="addSp delCm">
        <pc:chgData name="Heierle, Daniela" userId="S::daniela.heierle@phbern.ch::18383b7c-7d70-4c73-b6a9-7d6faaf1036a" providerId="AD" clId="Web-{31675C7F-3E5D-49AD-B709-A84D66840BB7}" dt="2021-11-01T13:17:26.091" v="1"/>
        <pc:sldMkLst>
          <pc:docMk/>
          <pc:sldMk cId="2316696038" sldId="256"/>
        </pc:sldMkLst>
        <pc:spChg chg="add">
          <ac:chgData name="Heierle, Daniela" userId="S::daniela.heierle@phbern.ch::18383b7c-7d70-4c73-b6a9-7d6faaf1036a" providerId="AD" clId="Web-{31675C7F-3E5D-49AD-B709-A84D66840BB7}" dt="2021-11-01T13:12:02.275" v="0"/>
          <ac:spMkLst>
            <pc:docMk/>
            <pc:sldMk cId="2316696038" sldId="256"/>
            <ac:spMk id="3" creationId="{0C78DF76-F92D-4134-89D6-B34FA8360F54}"/>
          </ac:spMkLst>
        </pc:spChg>
      </pc:sldChg>
      <pc:sldChg chg="modSp">
        <pc:chgData name="Heierle, Daniela" userId="S::daniela.heierle@phbern.ch::18383b7c-7d70-4c73-b6a9-7d6faaf1036a" providerId="AD" clId="Web-{31675C7F-3E5D-49AD-B709-A84D66840BB7}" dt="2021-11-01T14:20:33.339" v="266" actId="20577"/>
        <pc:sldMkLst>
          <pc:docMk/>
          <pc:sldMk cId="2657480794" sldId="257"/>
        </pc:sldMkLst>
        <pc:spChg chg="mod">
          <ac:chgData name="Heierle, Daniela" userId="S::daniela.heierle@phbern.ch::18383b7c-7d70-4c73-b6a9-7d6faaf1036a" providerId="AD" clId="Web-{31675C7F-3E5D-49AD-B709-A84D66840BB7}" dt="2021-11-01T14:20:33.339" v="266" actId="20577"/>
          <ac:spMkLst>
            <pc:docMk/>
            <pc:sldMk cId="2657480794" sldId="257"/>
            <ac:spMk id="7" creationId="{81911030-2487-4E0F-9115-8C6D0F2683F6}"/>
          </ac:spMkLst>
        </pc:spChg>
      </pc:sldChg>
      <pc:sldChg chg="modSp delCm">
        <pc:chgData name="Heierle, Daniela" userId="S::daniela.heierle@phbern.ch::18383b7c-7d70-4c73-b6a9-7d6faaf1036a" providerId="AD" clId="Web-{31675C7F-3E5D-49AD-B709-A84D66840BB7}" dt="2021-11-01T14:19:51.901" v="263" actId="20577"/>
        <pc:sldMkLst>
          <pc:docMk/>
          <pc:sldMk cId="2413883205" sldId="258"/>
        </pc:sldMkLst>
        <pc:spChg chg="mod">
          <ac:chgData name="Heierle, Daniela" userId="S::daniela.heierle@phbern.ch::18383b7c-7d70-4c73-b6a9-7d6faaf1036a" providerId="AD" clId="Web-{31675C7F-3E5D-49AD-B709-A84D66840BB7}" dt="2021-11-01T14:19:51.901" v="263" actId="20577"/>
          <ac:spMkLst>
            <pc:docMk/>
            <pc:sldMk cId="2413883205" sldId="258"/>
            <ac:spMk id="7" creationId="{81911030-2487-4E0F-9115-8C6D0F2683F6}"/>
          </ac:spMkLst>
        </pc:spChg>
      </pc:sldChg>
      <pc:sldChg chg="modSp delCm">
        <pc:chgData name="Heierle, Daniela" userId="S::daniela.heierle@phbern.ch::18383b7c-7d70-4c73-b6a9-7d6faaf1036a" providerId="AD" clId="Web-{31675C7F-3E5D-49AD-B709-A84D66840BB7}" dt="2021-11-01T14:15:37.929" v="112" actId="20577"/>
        <pc:sldMkLst>
          <pc:docMk/>
          <pc:sldMk cId="2337328063" sldId="260"/>
        </pc:sldMkLst>
        <pc:spChg chg="mod">
          <ac:chgData name="Heierle, Daniela" userId="S::daniela.heierle@phbern.ch::18383b7c-7d70-4c73-b6a9-7d6faaf1036a" providerId="AD" clId="Web-{31675C7F-3E5D-49AD-B709-A84D66840BB7}" dt="2021-11-01T14:15:37.929" v="112" actId="20577"/>
          <ac:spMkLst>
            <pc:docMk/>
            <pc:sldMk cId="2337328063" sldId="260"/>
            <ac:spMk id="7" creationId="{81911030-2487-4E0F-9115-8C6D0F2683F6}"/>
          </ac:spMkLst>
        </pc:spChg>
      </pc:sldChg>
      <pc:sldChg chg="delCm">
        <pc:chgData name="Heierle, Daniela" userId="S::daniela.heierle@phbern.ch::18383b7c-7d70-4c73-b6a9-7d6faaf1036a" providerId="AD" clId="Web-{31675C7F-3E5D-49AD-B709-A84D66840BB7}" dt="2021-11-01T14:00:18.028" v="21"/>
        <pc:sldMkLst>
          <pc:docMk/>
          <pc:sldMk cId="803242693" sldId="266"/>
        </pc:sldMkLst>
      </pc:sldChg>
    </pc:docChg>
  </pc:docChgLst>
  <pc:docChgLst>
    <pc:chgData name="Fischer, Evelyn" userId="1b60431c-717d-4ae9-96af-b7040c8314bb" providerId="ADAL" clId="{A588C79D-8FF5-4F83-B3EB-1A27E72B00F0}"/>
    <pc:docChg chg="modSld">
      <pc:chgData name="Fischer, Evelyn" userId="1b60431c-717d-4ae9-96af-b7040c8314bb" providerId="ADAL" clId="{A588C79D-8FF5-4F83-B3EB-1A27E72B00F0}" dt="2021-10-01T11:10:10.267" v="3" actId="20577"/>
      <pc:docMkLst>
        <pc:docMk/>
      </pc:docMkLst>
      <pc:sldChg chg="modSp mod">
        <pc:chgData name="Fischer, Evelyn" userId="1b60431c-717d-4ae9-96af-b7040c8314bb" providerId="ADAL" clId="{A588C79D-8FF5-4F83-B3EB-1A27E72B00F0}" dt="2021-10-01T11:04:22.219" v="1" actId="20577"/>
        <pc:sldMkLst>
          <pc:docMk/>
          <pc:sldMk cId="2316696038" sldId="256"/>
        </pc:sldMkLst>
        <pc:spChg chg="mod">
          <ac:chgData name="Fischer, Evelyn" userId="1b60431c-717d-4ae9-96af-b7040c8314bb" providerId="ADAL" clId="{A588C79D-8FF5-4F83-B3EB-1A27E72B00F0}" dt="2021-10-01T11:04:22.219" v="1" actId="20577"/>
          <ac:spMkLst>
            <pc:docMk/>
            <pc:sldMk cId="2316696038" sldId="256"/>
            <ac:spMk id="7" creationId="{81911030-2487-4E0F-9115-8C6D0F2683F6}"/>
          </ac:spMkLst>
        </pc:spChg>
      </pc:sldChg>
      <pc:sldChg chg="modSp mod">
        <pc:chgData name="Fischer, Evelyn" userId="1b60431c-717d-4ae9-96af-b7040c8314bb" providerId="ADAL" clId="{A588C79D-8FF5-4F83-B3EB-1A27E72B00F0}" dt="2021-10-01T11:10:10.267" v="3" actId="20577"/>
        <pc:sldMkLst>
          <pc:docMk/>
          <pc:sldMk cId="1560777405" sldId="259"/>
        </pc:sldMkLst>
        <pc:spChg chg="mod">
          <ac:chgData name="Fischer, Evelyn" userId="1b60431c-717d-4ae9-96af-b7040c8314bb" providerId="ADAL" clId="{A588C79D-8FF5-4F83-B3EB-1A27E72B00F0}" dt="2021-10-01T11:10:10.267" v="3" actId="20577"/>
          <ac:spMkLst>
            <pc:docMk/>
            <pc:sldMk cId="1560777405" sldId="259"/>
            <ac:spMk id="7" creationId="{81911030-2487-4E0F-9115-8C6D0F2683F6}"/>
          </ac:spMkLst>
        </pc:spChg>
      </pc:sldChg>
    </pc:docChg>
  </pc:docChgLst>
  <pc:docChgLst>
    <pc:chgData name="Heierle, Daniela" userId="S::daniela.heierle@phbern.ch::18383b7c-7d70-4c73-b6a9-7d6faaf1036a" providerId="AD" clId="Web-{439FED4F-3597-437D-96C5-15D7088B2C6D}"/>
    <pc:docChg chg="addSld modSld">
      <pc:chgData name="Heierle, Daniela" userId="S::daniela.heierle@phbern.ch::18383b7c-7d70-4c73-b6a9-7d6faaf1036a" providerId="AD" clId="Web-{439FED4F-3597-437D-96C5-15D7088B2C6D}" dt="2021-09-27T09:50:57.816" v="101" actId="20577"/>
      <pc:docMkLst>
        <pc:docMk/>
      </pc:docMkLst>
      <pc:sldChg chg="modSp">
        <pc:chgData name="Heierle, Daniela" userId="S::daniela.heierle@phbern.ch::18383b7c-7d70-4c73-b6a9-7d6faaf1036a" providerId="AD" clId="Web-{439FED4F-3597-437D-96C5-15D7088B2C6D}" dt="2021-09-27T09:45:48.074" v="33" actId="20577"/>
        <pc:sldMkLst>
          <pc:docMk/>
          <pc:sldMk cId="2316696038" sldId="256"/>
        </pc:sldMkLst>
        <pc:spChg chg="mod">
          <ac:chgData name="Heierle, Daniela" userId="S::daniela.heierle@phbern.ch::18383b7c-7d70-4c73-b6a9-7d6faaf1036a" providerId="AD" clId="Web-{439FED4F-3597-437D-96C5-15D7088B2C6D}" dt="2021-09-27T09:45:48.074" v="33" actId="20577"/>
          <ac:spMkLst>
            <pc:docMk/>
            <pc:sldMk cId="2316696038" sldId="256"/>
            <ac:spMk id="7" creationId="{81911030-2487-4E0F-9115-8C6D0F2683F6}"/>
          </ac:spMkLst>
        </pc:spChg>
      </pc:sldChg>
      <pc:sldChg chg="modSp add replId">
        <pc:chgData name="Heierle, Daniela" userId="S::daniela.heierle@phbern.ch::18383b7c-7d70-4c73-b6a9-7d6faaf1036a" providerId="AD" clId="Web-{439FED4F-3597-437D-96C5-15D7088B2C6D}" dt="2021-09-27T09:49:55.611" v="91" actId="20577"/>
        <pc:sldMkLst>
          <pc:docMk/>
          <pc:sldMk cId="2657480794" sldId="257"/>
        </pc:sldMkLst>
        <pc:spChg chg="mod">
          <ac:chgData name="Heierle, Daniela" userId="S::daniela.heierle@phbern.ch::18383b7c-7d70-4c73-b6a9-7d6faaf1036a" providerId="AD" clId="Web-{439FED4F-3597-437D-96C5-15D7088B2C6D}" dt="2021-09-27T09:49:55.611" v="91" actId="20577"/>
          <ac:spMkLst>
            <pc:docMk/>
            <pc:sldMk cId="2657480794" sldId="257"/>
            <ac:spMk id="7" creationId="{81911030-2487-4E0F-9115-8C6D0F2683F6}"/>
          </ac:spMkLst>
        </pc:spChg>
      </pc:sldChg>
      <pc:sldChg chg="modSp add replId">
        <pc:chgData name="Heierle, Daniela" userId="S::daniela.heierle@phbern.ch::18383b7c-7d70-4c73-b6a9-7d6faaf1036a" providerId="AD" clId="Web-{439FED4F-3597-437D-96C5-15D7088B2C6D}" dt="2021-09-27T09:50:57.816" v="101" actId="20577"/>
        <pc:sldMkLst>
          <pc:docMk/>
          <pc:sldMk cId="2413883205" sldId="258"/>
        </pc:sldMkLst>
        <pc:spChg chg="mod">
          <ac:chgData name="Heierle, Daniela" userId="S::daniela.heierle@phbern.ch::18383b7c-7d70-4c73-b6a9-7d6faaf1036a" providerId="AD" clId="Web-{439FED4F-3597-437D-96C5-15D7088B2C6D}" dt="2021-09-27T09:50:57.816" v="101" actId="20577"/>
          <ac:spMkLst>
            <pc:docMk/>
            <pc:sldMk cId="2413883205" sldId="258"/>
            <ac:spMk id="7" creationId="{81911030-2487-4E0F-9115-8C6D0F2683F6}"/>
          </ac:spMkLst>
        </pc:spChg>
      </pc:sldChg>
      <pc:sldChg chg="add replId">
        <pc:chgData name="Heierle, Daniela" userId="S::daniela.heierle@phbern.ch::18383b7c-7d70-4c73-b6a9-7d6faaf1036a" providerId="AD" clId="Web-{439FED4F-3597-437D-96C5-15D7088B2C6D}" dt="2021-09-27T09:46:01.262" v="37"/>
        <pc:sldMkLst>
          <pc:docMk/>
          <pc:sldMk cId="1560777405" sldId="259"/>
        </pc:sldMkLst>
      </pc:sldChg>
      <pc:sldChg chg="add replId">
        <pc:chgData name="Heierle, Daniela" userId="S::daniela.heierle@phbern.ch::18383b7c-7d70-4c73-b6a9-7d6faaf1036a" providerId="AD" clId="Web-{439FED4F-3597-437D-96C5-15D7088B2C6D}" dt="2021-09-27T09:46:04.059" v="38"/>
        <pc:sldMkLst>
          <pc:docMk/>
          <pc:sldMk cId="2337328063" sldId="260"/>
        </pc:sldMkLst>
      </pc:sldChg>
      <pc:sldChg chg="add replId">
        <pc:chgData name="Heierle, Daniela" userId="S::daniela.heierle@phbern.ch::18383b7c-7d70-4c73-b6a9-7d6faaf1036a" providerId="AD" clId="Web-{439FED4F-3597-437D-96C5-15D7088B2C6D}" dt="2021-09-27T09:46:04.699" v="39"/>
        <pc:sldMkLst>
          <pc:docMk/>
          <pc:sldMk cId="1486484554" sldId="261"/>
        </pc:sldMkLst>
      </pc:sldChg>
    </pc:docChg>
  </pc:docChgLst>
  <pc:docChgLst>
    <pc:chgData name="Heierle, Daniela" userId="S::daniela.heierle@phbern.ch::18383b7c-7d70-4c73-b6a9-7d6faaf1036a" providerId="AD" clId="Web-{7858DA94-D4B2-4968-B49F-E2EBAD3B9B8B}"/>
    <pc:docChg chg="modSld">
      <pc:chgData name="Heierle, Daniela" userId="S::daniela.heierle@phbern.ch::18383b7c-7d70-4c73-b6a9-7d6faaf1036a" providerId="AD" clId="Web-{7858DA94-D4B2-4968-B49F-E2EBAD3B9B8B}" dt="2021-09-28T20:00:01.494" v="5" actId="20577"/>
      <pc:docMkLst>
        <pc:docMk/>
      </pc:docMkLst>
      <pc:sldChg chg="modSp">
        <pc:chgData name="Heierle, Daniela" userId="S::daniela.heierle@phbern.ch::18383b7c-7d70-4c73-b6a9-7d6faaf1036a" providerId="AD" clId="Web-{7858DA94-D4B2-4968-B49F-E2EBAD3B9B8B}" dt="2021-09-28T19:59:54.150" v="4" actId="20577"/>
        <pc:sldMkLst>
          <pc:docMk/>
          <pc:sldMk cId="1560777405" sldId="259"/>
        </pc:sldMkLst>
        <pc:spChg chg="mod">
          <ac:chgData name="Heierle, Daniela" userId="S::daniela.heierle@phbern.ch::18383b7c-7d70-4c73-b6a9-7d6faaf1036a" providerId="AD" clId="Web-{7858DA94-D4B2-4968-B49F-E2EBAD3B9B8B}" dt="2021-09-28T19:59:54.150" v="4" actId="20577"/>
          <ac:spMkLst>
            <pc:docMk/>
            <pc:sldMk cId="1560777405" sldId="259"/>
            <ac:spMk id="7" creationId="{81911030-2487-4E0F-9115-8C6D0F2683F6}"/>
          </ac:spMkLst>
        </pc:spChg>
      </pc:sldChg>
      <pc:sldChg chg="modSp">
        <pc:chgData name="Heierle, Daniela" userId="S::daniela.heierle@phbern.ch::18383b7c-7d70-4c73-b6a9-7d6faaf1036a" providerId="AD" clId="Web-{7858DA94-D4B2-4968-B49F-E2EBAD3B9B8B}" dt="2021-09-28T20:00:01.494" v="5" actId="20577"/>
        <pc:sldMkLst>
          <pc:docMk/>
          <pc:sldMk cId="2337328063" sldId="260"/>
        </pc:sldMkLst>
        <pc:spChg chg="mod">
          <ac:chgData name="Heierle, Daniela" userId="S::daniela.heierle@phbern.ch::18383b7c-7d70-4c73-b6a9-7d6faaf1036a" providerId="AD" clId="Web-{7858DA94-D4B2-4968-B49F-E2EBAD3B9B8B}" dt="2021-09-28T20:00:01.494" v="5" actId="20577"/>
          <ac:spMkLst>
            <pc:docMk/>
            <pc:sldMk cId="2337328063" sldId="260"/>
            <ac:spMk id="7" creationId="{81911030-2487-4E0F-9115-8C6D0F2683F6}"/>
          </ac:spMkLst>
        </pc:spChg>
      </pc:sldChg>
    </pc:docChg>
  </pc:docChgLst>
  <pc:docChgLst>
    <pc:chgData name="Zaugg, Pascal" userId="de968a30-50a6-469a-a7bd-5832950322c8" providerId="ADAL" clId="{B16AFA92-BF0A-4EC3-A460-B83FA3CC478D}"/>
    <pc:docChg chg="undo custSel addSld delSld modSld sldOrd modMainMaster">
      <pc:chgData name="Zaugg, Pascal" userId="de968a30-50a6-469a-a7bd-5832950322c8" providerId="ADAL" clId="{B16AFA92-BF0A-4EC3-A460-B83FA3CC478D}" dt="2021-11-04T10:48:31.533" v="1123"/>
      <pc:docMkLst>
        <pc:docMk/>
      </pc:docMkLst>
      <pc:sldChg chg="addSp delSp modSp mod modCm">
        <pc:chgData name="Zaugg, Pascal" userId="de968a30-50a6-469a-a7bd-5832950322c8" providerId="ADAL" clId="{B16AFA92-BF0A-4EC3-A460-B83FA3CC478D}" dt="2021-11-01T13:14:46.111" v="524" actId="478"/>
        <pc:sldMkLst>
          <pc:docMk/>
          <pc:sldMk cId="2316696038" sldId="256"/>
        </pc:sldMkLst>
        <pc:spChg chg="mod">
          <ac:chgData name="Zaugg, Pascal" userId="de968a30-50a6-469a-a7bd-5832950322c8" providerId="ADAL" clId="{B16AFA92-BF0A-4EC3-A460-B83FA3CC478D}" dt="2021-10-23T09:51:27.319" v="60" actId="20577"/>
          <ac:spMkLst>
            <pc:docMk/>
            <pc:sldMk cId="2316696038" sldId="256"/>
            <ac:spMk id="2" creationId="{92B1E690-A2F4-4322-9BB8-9085276DCA0C}"/>
          </ac:spMkLst>
        </pc:spChg>
        <pc:spChg chg="del">
          <ac:chgData name="Zaugg, Pascal" userId="de968a30-50a6-469a-a7bd-5832950322c8" providerId="ADAL" clId="{B16AFA92-BF0A-4EC3-A460-B83FA3CC478D}" dt="2021-11-01T13:14:46.111" v="524" actId="478"/>
          <ac:spMkLst>
            <pc:docMk/>
            <pc:sldMk cId="2316696038" sldId="256"/>
            <ac:spMk id="3" creationId="{0C78DF76-F92D-4134-89D6-B34FA8360F54}"/>
          </ac:spMkLst>
        </pc:spChg>
        <pc:spChg chg="del">
          <ac:chgData name="Zaugg, Pascal" userId="de968a30-50a6-469a-a7bd-5832950322c8" providerId="ADAL" clId="{B16AFA92-BF0A-4EC3-A460-B83FA3CC478D}" dt="2021-10-23T09:53:38.046" v="86" actId="21"/>
          <ac:spMkLst>
            <pc:docMk/>
            <pc:sldMk cId="2316696038" sldId="256"/>
            <ac:spMk id="4" creationId="{AE4F4702-2BFD-4B1E-B78F-17CD74BDA9CD}"/>
          </ac:spMkLst>
        </pc:spChg>
        <pc:spChg chg="del">
          <ac:chgData name="Zaugg, Pascal" userId="de968a30-50a6-469a-a7bd-5832950322c8" providerId="ADAL" clId="{B16AFA92-BF0A-4EC3-A460-B83FA3CC478D}" dt="2021-10-23T09:55:40.096" v="97" actId="21"/>
          <ac:spMkLst>
            <pc:docMk/>
            <pc:sldMk cId="2316696038" sldId="256"/>
            <ac:spMk id="5" creationId="{23C2F20A-E5C5-4FE3-9F00-49C49CC502B5}"/>
          </ac:spMkLst>
        </pc:spChg>
        <pc:spChg chg="add del">
          <ac:chgData name="Zaugg, Pascal" userId="de968a30-50a6-469a-a7bd-5832950322c8" providerId="ADAL" clId="{B16AFA92-BF0A-4EC3-A460-B83FA3CC478D}" dt="2021-10-23T09:54:21.613" v="91" actId="21"/>
          <ac:spMkLst>
            <pc:docMk/>
            <pc:sldMk cId="2316696038" sldId="256"/>
            <ac:spMk id="6" creationId="{6B075975-D070-48BE-BBBF-A35EDA92ACB3}"/>
          </ac:spMkLst>
        </pc:spChg>
        <pc:spChg chg="del">
          <ac:chgData name="Zaugg, Pascal" userId="de968a30-50a6-469a-a7bd-5832950322c8" providerId="ADAL" clId="{B16AFA92-BF0A-4EC3-A460-B83FA3CC478D}" dt="2021-10-23T09:54:21.613" v="91" actId="21"/>
          <ac:spMkLst>
            <pc:docMk/>
            <pc:sldMk cId="2316696038" sldId="256"/>
            <ac:spMk id="11" creationId="{2188804C-8913-4D63-99C7-9C2C9130B511}"/>
          </ac:spMkLst>
        </pc:spChg>
        <pc:spChg chg="del">
          <ac:chgData name="Zaugg, Pascal" userId="de968a30-50a6-469a-a7bd-5832950322c8" providerId="ADAL" clId="{B16AFA92-BF0A-4EC3-A460-B83FA3CC478D}" dt="2021-10-23T09:54:48.687" v="93" actId="21"/>
          <ac:spMkLst>
            <pc:docMk/>
            <pc:sldMk cId="2316696038" sldId="256"/>
            <ac:spMk id="12" creationId="{80791D1B-EA12-4807-8156-69F44E79DE5A}"/>
          </ac:spMkLst>
        </pc:spChg>
        <pc:picChg chg="del">
          <ac:chgData name="Zaugg, Pascal" userId="de968a30-50a6-469a-a7bd-5832950322c8" providerId="ADAL" clId="{B16AFA92-BF0A-4EC3-A460-B83FA3CC478D}" dt="2021-10-23T09:52:43.306" v="82" actId="21"/>
          <ac:picMkLst>
            <pc:docMk/>
            <pc:sldMk cId="2316696038" sldId="256"/>
            <ac:picMk id="3" creationId="{4C2B80DC-5B50-4DFE-800F-1321BDD13D18}"/>
          </ac:picMkLst>
        </pc:picChg>
        <pc:picChg chg="del">
          <ac:chgData name="Zaugg, Pascal" userId="de968a30-50a6-469a-a7bd-5832950322c8" providerId="ADAL" clId="{B16AFA92-BF0A-4EC3-A460-B83FA3CC478D}" dt="2021-10-23T09:54:48.687" v="93" actId="21"/>
          <ac:picMkLst>
            <pc:docMk/>
            <pc:sldMk cId="2316696038" sldId="256"/>
            <ac:picMk id="9" creationId="{CBBF6784-3C71-4F81-A318-0D0640DB941C}"/>
          </ac:picMkLst>
        </pc:picChg>
      </pc:sldChg>
      <pc:sldChg chg="delSp modSp mod delCm">
        <pc:chgData name="Zaugg, Pascal" userId="de968a30-50a6-469a-a7bd-5832950322c8" providerId="ADAL" clId="{B16AFA92-BF0A-4EC3-A460-B83FA3CC478D}" dt="2021-11-04T09:43:37.450" v="1100" actId="1592"/>
        <pc:sldMkLst>
          <pc:docMk/>
          <pc:sldMk cId="2657480794" sldId="257"/>
        </pc:sldMkLst>
        <pc:spChg chg="del">
          <ac:chgData name="Zaugg, Pascal" userId="de968a30-50a6-469a-a7bd-5832950322c8" providerId="ADAL" clId="{B16AFA92-BF0A-4EC3-A460-B83FA3CC478D}" dt="2021-11-02T14:09:49.553" v="539" actId="478"/>
          <ac:spMkLst>
            <pc:docMk/>
            <pc:sldMk cId="2657480794" sldId="257"/>
            <ac:spMk id="4" creationId="{AE4F4702-2BFD-4B1E-B78F-17CD74BDA9CD}"/>
          </ac:spMkLst>
        </pc:spChg>
        <pc:spChg chg="del">
          <ac:chgData name="Zaugg, Pascal" userId="de968a30-50a6-469a-a7bd-5832950322c8" providerId="ADAL" clId="{B16AFA92-BF0A-4EC3-A460-B83FA3CC478D}" dt="2021-10-25T04:00:17.044" v="201" actId="478"/>
          <ac:spMkLst>
            <pc:docMk/>
            <pc:sldMk cId="2657480794" sldId="257"/>
            <ac:spMk id="5" creationId="{23C2F20A-E5C5-4FE3-9F00-49C49CC502B5}"/>
          </ac:spMkLst>
        </pc:spChg>
        <pc:spChg chg="del">
          <ac:chgData name="Zaugg, Pascal" userId="de968a30-50a6-469a-a7bd-5832950322c8" providerId="ADAL" clId="{B16AFA92-BF0A-4EC3-A460-B83FA3CC478D}" dt="2021-11-02T14:15:18.342" v="616" actId="478"/>
          <ac:spMkLst>
            <pc:docMk/>
            <pc:sldMk cId="2657480794" sldId="257"/>
            <ac:spMk id="6" creationId="{6B075975-D070-48BE-BBBF-A35EDA92ACB3}"/>
          </ac:spMkLst>
        </pc:spChg>
        <pc:spChg chg="mod">
          <ac:chgData name="Zaugg, Pascal" userId="de968a30-50a6-469a-a7bd-5832950322c8" providerId="ADAL" clId="{B16AFA92-BF0A-4EC3-A460-B83FA3CC478D}" dt="2021-11-03T17:11:15.088" v="745"/>
          <ac:spMkLst>
            <pc:docMk/>
            <pc:sldMk cId="2657480794" sldId="257"/>
            <ac:spMk id="7" creationId="{81911030-2487-4E0F-9115-8C6D0F2683F6}"/>
          </ac:spMkLst>
        </pc:spChg>
        <pc:spChg chg="del">
          <ac:chgData name="Zaugg, Pascal" userId="de968a30-50a6-469a-a7bd-5832950322c8" providerId="ADAL" clId="{B16AFA92-BF0A-4EC3-A460-B83FA3CC478D}" dt="2021-11-02T14:15:19.139" v="617" actId="478"/>
          <ac:spMkLst>
            <pc:docMk/>
            <pc:sldMk cId="2657480794" sldId="257"/>
            <ac:spMk id="11" creationId="{2188804C-8913-4D63-99C7-9C2C9130B511}"/>
          </ac:spMkLst>
        </pc:spChg>
        <pc:picChg chg="del">
          <ac:chgData name="Zaugg, Pascal" userId="de968a30-50a6-469a-a7bd-5832950322c8" providerId="ADAL" clId="{B16AFA92-BF0A-4EC3-A460-B83FA3CC478D}" dt="2021-11-02T14:09:46.792" v="538" actId="478"/>
          <ac:picMkLst>
            <pc:docMk/>
            <pc:sldMk cId="2657480794" sldId="257"/>
            <ac:picMk id="3" creationId="{4C2B80DC-5B50-4DFE-800F-1321BDD13D18}"/>
          </ac:picMkLst>
        </pc:picChg>
      </pc:sldChg>
      <pc:sldChg chg="delSp modSp mod">
        <pc:chgData name="Zaugg, Pascal" userId="de968a30-50a6-469a-a7bd-5832950322c8" providerId="ADAL" clId="{B16AFA92-BF0A-4EC3-A460-B83FA3CC478D}" dt="2021-11-02T14:26:19.396" v="723" actId="20577"/>
        <pc:sldMkLst>
          <pc:docMk/>
          <pc:sldMk cId="2413883205" sldId="258"/>
        </pc:sldMkLst>
        <pc:spChg chg="del">
          <ac:chgData name="Zaugg, Pascal" userId="de968a30-50a6-469a-a7bd-5832950322c8" providerId="ADAL" clId="{B16AFA92-BF0A-4EC3-A460-B83FA3CC478D}" dt="2021-11-02T14:09:58.779" v="543" actId="478"/>
          <ac:spMkLst>
            <pc:docMk/>
            <pc:sldMk cId="2413883205" sldId="258"/>
            <ac:spMk id="4" creationId="{AE4F4702-2BFD-4B1E-B78F-17CD74BDA9CD}"/>
          </ac:spMkLst>
        </pc:spChg>
        <pc:spChg chg="del">
          <ac:chgData name="Zaugg, Pascal" userId="de968a30-50a6-469a-a7bd-5832950322c8" providerId="ADAL" clId="{B16AFA92-BF0A-4EC3-A460-B83FA3CC478D}" dt="2021-10-25T04:00:27.984" v="202" actId="478"/>
          <ac:spMkLst>
            <pc:docMk/>
            <pc:sldMk cId="2413883205" sldId="258"/>
            <ac:spMk id="5" creationId="{23C2F20A-E5C5-4FE3-9F00-49C49CC502B5}"/>
          </ac:spMkLst>
        </pc:spChg>
        <pc:spChg chg="del mod">
          <ac:chgData name="Zaugg, Pascal" userId="de968a30-50a6-469a-a7bd-5832950322c8" providerId="ADAL" clId="{B16AFA92-BF0A-4EC3-A460-B83FA3CC478D}" dt="2021-11-02T14:15:27.771" v="619" actId="478"/>
          <ac:spMkLst>
            <pc:docMk/>
            <pc:sldMk cId="2413883205" sldId="258"/>
            <ac:spMk id="6" creationId="{6B075975-D070-48BE-BBBF-A35EDA92ACB3}"/>
          </ac:spMkLst>
        </pc:spChg>
        <pc:spChg chg="mod">
          <ac:chgData name="Zaugg, Pascal" userId="de968a30-50a6-469a-a7bd-5832950322c8" providerId="ADAL" clId="{B16AFA92-BF0A-4EC3-A460-B83FA3CC478D}" dt="2021-11-02T14:26:19.396" v="723" actId="20577"/>
          <ac:spMkLst>
            <pc:docMk/>
            <pc:sldMk cId="2413883205" sldId="258"/>
            <ac:spMk id="7" creationId="{81911030-2487-4E0F-9115-8C6D0F2683F6}"/>
          </ac:spMkLst>
        </pc:spChg>
        <pc:spChg chg="del">
          <ac:chgData name="Zaugg, Pascal" userId="de968a30-50a6-469a-a7bd-5832950322c8" providerId="ADAL" clId="{B16AFA92-BF0A-4EC3-A460-B83FA3CC478D}" dt="2021-11-02T14:15:28.538" v="620" actId="478"/>
          <ac:spMkLst>
            <pc:docMk/>
            <pc:sldMk cId="2413883205" sldId="258"/>
            <ac:spMk id="11" creationId="{2188804C-8913-4D63-99C7-9C2C9130B511}"/>
          </ac:spMkLst>
        </pc:spChg>
        <pc:picChg chg="del">
          <ac:chgData name="Zaugg, Pascal" userId="de968a30-50a6-469a-a7bd-5832950322c8" providerId="ADAL" clId="{B16AFA92-BF0A-4EC3-A460-B83FA3CC478D}" dt="2021-11-02T14:09:57.990" v="542" actId="478"/>
          <ac:picMkLst>
            <pc:docMk/>
            <pc:sldMk cId="2413883205" sldId="258"/>
            <ac:picMk id="3" creationId="{4C2B80DC-5B50-4DFE-800F-1321BDD13D18}"/>
          </ac:picMkLst>
        </pc:picChg>
      </pc:sldChg>
      <pc:sldChg chg="delSp modSp mod modCm">
        <pc:chgData name="Zaugg, Pascal" userId="de968a30-50a6-469a-a7bd-5832950322c8" providerId="ADAL" clId="{B16AFA92-BF0A-4EC3-A460-B83FA3CC478D}" dt="2021-11-02T14:15:56.577" v="632" actId="478"/>
        <pc:sldMkLst>
          <pc:docMk/>
          <pc:sldMk cId="1560777405" sldId="259"/>
        </pc:sldMkLst>
        <pc:spChg chg="del">
          <ac:chgData name="Zaugg, Pascal" userId="de968a30-50a6-469a-a7bd-5832950322c8" providerId="ADAL" clId="{B16AFA92-BF0A-4EC3-A460-B83FA3CC478D}" dt="2021-11-02T14:10:21.419" v="553" actId="478"/>
          <ac:spMkLst>
            <pc:docMk/>
            <pc:sldMk cId="1560777405" sldId="259"/>
            <ac:spMk id="4" creationId="{AE4F4702-2BFD-4B1E-B78F-17CD74BDA9CD}"/>
          </ac:spMkLst>
        </pc:spChg>
        <pc:spChg chg="del">
          <ac:chgData name="Zaugg, Pascal" userId="de968a30-50a6-469a-a7bd-5832950322c8" providerId="ADAL" clId="{B16AFA92-BF0A-4EC3-A460-B83FA3CC478D}" dt="2021-10-25T04:00:50.092" v="206" actId="478"/>
          <ac:spMkLst>
            <pc:docMk/>
            <pc:sldMk cId="1560777405" sldId="259"/>
            <ac:spMk id="5" creationId="{23C2F20A-E5C5-4FE3-9F00-49C49CC502B5}"/>
          </ac:spMkLst>
        </pc:spChg>
        <pc:spChg chg="del">
          <ac:chgData name="Zaugg, Pascal" userId="de968a30-50a6-469a-a7bd-5832950322c8" providerId="ADAL" clId="{B16AFA92-BF0A-4EC3-A460-B83FA3CC478D}" dt="2021-11-02T14:15:55.999" v="631" actId="478"/>
          <ac:spMkLst>
            <pc:docMk/>
            <pc:sldMk cId="1560777405" sldId="259"/>
            <ac:spMk id="6" creationId="{6B075975-D070-48BE-BBBF-A35EDA92ACB3}"/>
          </ac:spMkLst>
        </pc:spChg>
        <pc:spChg chg="mod">
          <ac:chgData name="Zaugg, Pascal" userId="de968a30-50a6-469a-a7bd-5832950322c8" providerId="ADAL" clId="{B16AFA92-BF0A-4EC3-A460-B83FA3CC478D}" dt="2021-10-25T04:06:50.035" v="234" actId="20577"/>
          <ac:spMkLst>
            <pc:docMk/>
            <pc:sldMk cId="1560777405" sldId="259"/>
            <ac:spMk id="7" creationId="{81911030-2487-4E0F-9115-8C6D0F2683F6}"/>
          </ac:spMkLst>
        </pc:spChg>
        <pc:spChg chg="del">
          <ac:chgData name="Zaugg, Pascal" userId="de968a30-50a6-469a-a7bd-5832950322c8" providerId="ADAL" clId="{B16AFA92-BF0A-4EC3-A460-B83FA3CC478D}" dt="2021-11-02T14:15:56.577" v="632" actId="478"/>
          <ac:spMkLst>
            <pc:docMk/>
            <pc:sldMk cId="1560777405" sldId="259"/>
            <ac:spMk id="11" creationId="{2188804C-8913-4D63-99C7-9C2C9130B511}"/>
          </ac:spMkLst>
        </pc:spChg>
        <pc:picChg chg="del">
          <ac:chgData name="Zaugg, Pascal" userId="de968a30-50a6-469a-a7bd-5832950322c8" providerId="ADAL" clId="{B16AFA92-BF0A-4EC3-A460-B83FA3CC478D}" dt="2021-11-02T14:10:20.520" v="552" actId="478"/>
          <ac:picMkLst>
            <pc:docMk/>
            <pc:sldMk cId="1560777405" sldId="259"/>
            <ac:picMk id="3" creationId="{4C2B80DC-5B50-4DFE-800F-1321BDD13D18}"/>
          </ac:picMkLst>
        </pc:picChg>
      </pc:sldChg>
      <pc:sldChg chg="delSp modSp mod">
        <pc:chgData name="Zaugg, Pascal" userId="de968a30-50a6-469a-a7bd-5832950322c8" providerId="ADAL" clId="{B16AFA92-BF0A-4EC3-A460-B83FA3CC478D}" dt="2021-11-04T10:38:58.130" v="1121" actId="207"/>
        <pc:sldMkLst>
          <pc:docMk/>
          <pc:sldMk cId="2337328063" sldId="260"/>
        </pc:sldMkLst>
        <pc:spChg chg="del">
          <ac:chgData name="Zaugg, Pascal" userId="de968a30-50a6-469a-a7bd-5832950322c8" providerId="ADAL" clId="{B16AFA92-BF0A-4EC3-A460-B83FA3CC478D}" dt="2021-11-02T14:10:26.242" v="555" actId="478"/>
          <ac:spMkLst>
            <pc:docMk/>
            <pc:sldMk cId="2337328063" sldId="260"/>
            <ac:spMk id="4" creationId="{AE4F4702-2BFD-4B1E-B78F-17CD74BDA9CD}"/>
          </ac:spMkLst>
        </pc:spChg>
        <pc:spChg chg="del">
          <ac:chgData name="Zaugg, Pascal" userId="de968a30-50a6-469a-a7bd-5832950322c8" providerId="ADAL" clId="{B16AFA92-BF0A-4EC3-A460-B83FA3CC478D}" dt="2021-10-25T04:00:58.280" v="207" actId="478"/>
          <ac:spMkLst>
            <pc:docMk/>
            <pc:sldMk cId="2337328063" sldId="260"/>
            <ac:spMk id="5" creationId="{23C2F20A-E5C5-4FE3-9F00-49C49CC502B5}"/>
          </ac:spMkLst>
        </pc:spChg>
        <pc:spChg chg="del">
          <ac:chgData name="Zaugg, Pascal" userId="de968a30-50a6-469a-a7bd-5832950322c8" providerId="ADAL" clId="{B16AFA92-BF0A-4EC3-A460-B83FA3CC478D}" dt="2021-11-02T14:16:00.462" v="633" actId="478"/>
          <ac:spMkLst>
            <pc:docMk/>
            <pc:sldMk cId="2337328063" sldId="260"/>
            <ac:spMk id="6" creationId="{6B075975-D070-48BE-BBBF-A35EDA92ACB3}"/>
          </ac:spMkLst>
        </pc:spChg>
        <pc:spChg chg="mod">
          <ac:chgData name="Zaugg, Pascal" userId="de968a30-50a6-469a-a7bd-5832950322c8" providerId="ADAL" clId="{B16AFA92-BF0A-4EC3-A460-B83FA3CC478D}" dt="2021-11-04T10:38:58.130" v="1121" actId="207"/>
          <ac:spMkLst>
            <pc:docMk/>
            <pc:sldMk cId="2337328063" sldId="260"/>
            <ac:spMk id="7" creationId="{81911030-2487-4E0F-9115-8C6D0F2683F6}"/>
          </ac:spMkLst>
        </pc:spChg>
        <pc:spChg chg="del">
          <ac:chgData name="Zaugg, Pascal" userId="de968a30-50a6-469a-a7bd-5832950322c8" providerId="ADAL" clId="{B16AFA92-BF0A-4EC3-A460-B83FA3CC478D}" dt="2021-11-02T14:16:01.097" v="634" actId="478"/>
          <ac:spMkLst>
            <pc:docMk/>
            <pc:sldMk cId="2337328063" sldId="260"/>
            <ac:spMk id="11" creationId="{2188804C-8913-4D63-99C7-9C2C9130B511}"/>
          </ac:spMkLst>
        </pc:spChg>
        <pc:picChg chg="del">
          <ac:chgData name="Zaugg, Pascal" userId="de968a30-50a6-469a-a7bd-5832950322c8" providerId="ADAL" clId="{B16AFA92-BF0A-4EC3-A460-B83FA3CC478D}" dt="2021-11-02T14:10:25.251" v="554" actId="478"/>
          <ac:picMkLst>
            <pc:docMk/>
            <pc:sldMk cId="2337328063" sldId="260"/>
            <ac:picMk id="3" creationId="{4C2B80DC-5B50-4DFE-800F-1321BDD13D18}"/>
          </ac:picMkLst>
        </pc:picChg>
      </pc:sldChg>
      <pc:sldChg chg="delSp modSp mod">
        <pc:chgData name="Zaugg, Pascal" userId="de968a30-50a6-469a-a7bd-5832950322c8" providerId="ADAL" clId="{B16AFA92-BF0A-4EC3-A460-B83FA3CC478D}" dt="2021-11-04T10:38:52.046" v="1120" actId="207"/>
        <pc:sldMkLst>
          <pc:docMk/>
          <pc:sldMk cId="1486484554" sldId="261"/>
        </pc:sldMkLst>
        <pc:spChg chg="del">
          <ac:chgData name="Zaugg, Pascal" userId="de968a30-50a6-469a-a7bd-5832950322c8" providerId="ADAL" clId="{B16AFA92-BF0A-4EC3-A460-B83FA3CC478D}" dt="2021-11-02T14:10:35.134" v="557" actId="478"/>
          <ac:spMkLst>
            <pc:docMk/>
            <pc:sldMk cId="1486484554" sldId="261"/>
            <ac:spMk id="4" creationId="{AE4F4702-2BFD-4B1E-B78F-17CD74BDA9CD}"/>
          </ac:spMkLst>
        </pc:spChg>
        <pc:spChg chg="del">
          <ac:chgData name="Zaugg, Pascal" userId="de968a30-50a6-469a-a7bd-5832950322c8" providerId="ADAL" clId="{B16AFA92-BF0A-4EC3-A460-B83FA3CC478D}" dt="2021-10-25T04:07:38.617" v="237" actId="478"/>
          <ac:spMkLst>
            <pc:docMk/>
            <pc:sldMk cId="1486484554" sldId="261"/>
            <ac:spMk id="5" creationId="{23C2F20A-E5C5-4FE3-9F00-49C49CC502B5}"/>
          </ac:spMkLst>
        </pc:spChg>
        <pc:spChg chg="del">
          <ac:chgData name="Zaugg, Pascal" userId="de968a30-50a6-469a-a7bd-5832950322c8" providerId="ADAL" clId="{B16AFA92-BF0A-4EC3-A460-B83FA3CC478D}" dt="2021-11-02T14:16:04.793" v="635" actId="478"/>
          <ac:spMkLst>
            <pc:docMk/>
            <pc:sldMk cId="1486484554" sldId="261"/>
            <ac:spMk id="6" creationId="{6B075975-D070-48BE-BBBF-A35EDA92ACB3}"/>
          </ac:spMkLst>
        </pc:spChg>
        <pc:spChg chg="mod">
          <ac:chgData name="Zaugg, Pascal" userId="de968a30-50a6-469a-a7bd-5832950322c8" providerId="ADAL" clId="{B16AFA92-BF0A-4EC3-A460-B83FA3CC478D}" dt="2021-11-04T10:38:52.046" v="1120" actId="207"/>
          <ac:spMkLst>
            <pc:docMk/>
            <pc:sldMk cId="1486484554" sldId="261"/>
            <ac:spMk id="7" creationId="{81911030-2487-4E0F-9115-8C6D0F2683F6}"/>
          </ac:spMkLst>
        </pc:spChg>
        <pc:spChg chg="del">
          <ac:chgData name="Zaugg, Pascal" userId="de968a30-50a6-469a-a7bd-5832950322c8" providerId="ADAL" clId="{B16AFA92-BF0A-4EC3-A460-B83FA3CC478D}" dt="2021-11-02T14:16:05.497" v="636" actId="478"/>
          <ac:spMkLst>
            <pc:docMk/>
            <pc:sldMk cId="1486484554" sldId="261"/>
            <ac:spMk id="11" creationId="{2188804C-8913-4D63-99C7-9C2C9130B511}"/>
          </ac:spMkLst>
        </pc:spChg>
        <pc:picChg chg="del">
          <ac:chgData name="Zaugg, Pascal" userId="de968a30-50a6-469a-a7bd-5832950322c8" providerId="ADAL" clId="{B16AFA92-BF0A-4EC3-A460-B83FA3CC478D}" dt="2021-11-02T14:10:32.282" v="556" actId="478"/>
          <ac:picMkLst>
            <pc:docMk/>
            <pc:sldMk cId="1486484554" sldId="261"/>
            <ac:picMk id="3" creationId="{4C2B80DC-5B50-4DFE-800F-1321BDD13D18}"/>
          </ac:picMkLst>
        </pc:picChg>
      </pc:sldChg>
      <pc:sldChg chg="delSp modSp add mod delCm modCm">
        <pc:chgData name="Zaugg, Pascal" userId="de968a30-50a6-469a-a7bd-5832950322c8" providerId="ADAL" clId="{B16AFA92-BF0A-4EC3-A460-B83FA3CC478D}" dt="2021-11-04T09:44:09.436" v="1101" actId="1592"/>
        <pc:sldMkLst>
          <pc:docMk/>
          <pc:sldMk cId="2291145790" sldId="262"/>
        </pc:sldMkLst>
        <pc:spChg chg="del">
          <ac:chgData name="Zaugg, Pascal" userId="de968a30-50a6-469a-a7bd-5832950322c8" providerId="ADAL" clId="{B16AFA92-BF0A-4EC3-A460-B83FA3CC478D}" dt="2021-11-02T14:10:05.422" v="545" actId="478"/>
          <ac:spMkLst>
            <pc:docMk/>
            <pc:sldMk cId="2291145790" sldId="262"/>
            <ac:spMk id="4" creationId="{AE4F4702-2BFD-4B1E-B78F-17CD74BDA9CD}"/>
          </ac:spMkLst>
        </pc:spChg>
        <pc:spChg chg="del">
          <ac:chgData name="Zaugg, Pascal" userId="de968a30-50a6-469a-a7bd-5832950322c8" providerId="ADAL" clId="{B16AFA92-BF0A-4EC3-A460-B83FA3CC478D}" dt="2021-10-25T04:00:32.713" v="203" actId="478"/>
          <ac:spMkLst>
            <pc:docMk/>
            <pc:sldMk cId="2291145790" sldId="262"/>
            <ac:spMk id="5" creationId="{23C2F20A-E5C5-4FE3-9F00-49C49CC502B5}"/>
          </ac:spMkLst>
        </pc:spChg>
        <pc:spChg chg="del">
          <ac:chgData name="Zaugg, Pascal" userId="de968a30-50a6-469a-a7bd-5832950322c8" providerId="ADAL" clId="{B16AFA92-BF0A-4EC3-A460-B83FA3CC478D}" dt="2021-11-02T14:15:32.645" v="621" actId="478"/>
          <ac:spMkLst>
            <pc:docMk/>
            <pc:sldMk cId="2291145790" sldId="262"/>
            <ac:spMk id="6" creationId="{6B075975-D070-48BE-BBBF-A35EDA92ACB3}"/>
          </ac:spMkLst>
        </pc:spChg>
        <pc:spChg chg="mod">
          <ac:chgData name="Zaugg, Pascal" userId="de968a30-50a6-469a-a7bd-5832950322c8" providerId="ADAL" clId="{B16AFA92-BF0A-4EC3-A460-B83FA3CC478D}" dt="2021-11-02T14:25:14.553" v="721" actId="207"/>
          <ac:spMkLst>
            <pc:docMk/>
            <pc:sldMk cId="2291145790" sldId="262"/>
            <ac:spMk id="7" creationId="{81911030-2487-4E0F-9115-8C6D0F2683F6}"/>
          </ac:spMkLst>
        </pc:spChg>
        <pc:spChg chg="del">
          <ac:chgData name="Zaugg, Pascal" userId="de968a30-50a6-469a-a7bd-5832950322c8" providerId="ADAL" clId="{B16AFA92-BF0A-4EC3-A460-B83FA3CC478D}" dt="2021-11-02T14:15:33.371" v="622" actId="478"/>
          <ac:spMkLst>
            <pc:docMk/>
            <pc:sldMk cId="2291145790" sldId="262"/>
            <ac:spMk id="11" creationId="{2188804C-8913-4D63-99C7-9C2C9130B511}"/>
          </ac:spMkLst>
        </pc:spChg>
        <pc:picChg chg="del">
          <ac:chgData name="Zaugg, Pascal" userId="de968a30-50a6-469a-a7bd-5832950322c8" providerId="ADAL" clId="{B16AFA92-BF0A-4EC3-A460-B83FA3CC478D}" dt="2021-11-02T14:10:01.790" v="544" actId="478"/>
          <ac:picMkLst>
            <pc:docMk/>
            <pc:sldMk cId="2291145790" sldId="262"/>
            <ac:picMk id="3" creationId="{4C2B80DC-5B50-4DFE-800F-1321BDD13D18}"/>
          </ac:picMkLst>
        </pc:picChg>
      </pc:sldChg>
      <pc:sldChg chg="add del">
        <pc:chgData name="Zaugg, Pascal" userId="de968a30-50a6-469a-a7bd-5832950322c8" providerId="ADAL" clId="{B16AFA92-BF0A-4EC3-A460-B83FA3CC478D}" dt="2021-10-23T09:50:47.461" v="54" actId="47"/>
        <pc:sldMkLst>
          <pc:docMk/>
          <pc:sldMk cId="2784246671" sldId="262"/>
        </pc:sldMkLst>
      </pc:sldChg>
      <pc:sldChg chg="delSp modSp add mod delCm modCm">
        <pc:chgData name="Zaugg, Pascal" userId="de968a30-50a6-469a-a7bd-5832950322c8" providerId="ADAL" clId="{B16AFA92-BF0A-4EC3-A460-B83FA3CC478D}" dt="2021-11-04T09:44:46.079" v="1103" actId="1592"/>
        <pc:sldMkLst>
          <pc:docMk/>
          <pc:sldMk cId="2996673807" sldId="263"/>
        </pc:sldMkLst>
        <pc:spChg chg="del">
          <ac:chgData name="Zaugg, Pascal" userId="de968a30-50a6-469a-a7bd-5832950322c8" providerId="ADAL" clId="{B16AFA92-BF0A-4EC3-A460-B83FA3CC478D}" dt="2021-11-02T14:10:09.857" v="547" actId="478"/>
          <ac:spMkLst>
            <pc:docMk/>
            <pc:sldMk cId="2996673807" sldId="263"/>
            <ac:spMk id="4" creationId="{AE4F4702-2BFD-4B1E-B78F-17CD74BDA9CD}"/>
          </ac:spMkLst>
        </pc:spChg>
        <pc:spChg chg="del">
          <ac:chgData name="Zaugg, Pascal" userId="de968a30-50a6-469a-a7bd-5832950322c8" providerId="ADAL" clId="{B16AFA92-BF0A-4EC3-A460-B83FA3CC478D}" dt="2021-10-25T04:00:37.292" v="204" actId="478"/>
          <ac:spMkLst>
            <pc:docMk/>
            <pc:sldMk cId="2996673807" sldId="263"/>
            <ac:spMk id="5" creationId="{23C2F20A-E5C5-4FE3-9F00-49C49CC502B5}"/>
          </ac:spMkLst>
        </pc:spChg>
        <pc:spChg chg="del">
          <ac:chgData name="Zaugg, Pascal" userId="de968a30-50a6-469a-a7bd-5832950322c8" providerId="ADAL" clId="{B16AFA92-BF0A-4EC3-A460-B83FA3CC478D}" dt="2021-11-02T14:15:37.246" v="623" actId="478"/>
          <ac:spMkLst>
            <pc:docMk/>
            <pc:sldMk cId="2996673807" sldId="263"/>
            <ac:spMk id="6" creationId="{6B075975-D070-48BE-BBBF-A35EDA92ACB3}"/>
          </ac:spMkLst>
        </pc:spChg>
        <pc:spChg chg="mod">
          <ac:chgData name="Zaugg, Pascal" userId="de968a30-50a6-469a-a7bd-5832950322c8" providerId="ADAL" clId="{B16AFA92-BF0A-4EC3-A460-B83FA3CC478D}" dt="2021-11-02T14:27:08.047" v="728" actId="207"/>
          <ac:spMkLst>
            <pc:docMk/>
            <pc:sldMk cId="2996673807" sldId="263"/>
            <ac:spMk id="7" creationId="{81911030-2487-4E0F-9115-8C6D0F2683F6}"/>
          </ac:spMkLst>
        </pc:spChg>
        <pc:spChg chg="del">
          <ac:chgData name="Zaugg, Pascal" userId="de968a30-50a6-469a-a7bd-5832950322c8" providerId="ADAL" clId="{B16AFA92-BF0A-4EC3-A460-B83FA3CC478D}" dt="2021-11-02T14:15:37.965" v="624" actId="478"/>
          <ac:spMkLst>
            <pc:docMk/>
            <pc:sldMk cId="2996673807" sldId="263"/>
            <ac:spMk id="11" creationId="{2188804C-8913-4D63-99C7-9C2C9130B511}"/>
          </ac:spMkLst>
        </pc:spChg>
        <pc:picChg chg="del">
          <ac:chgData name="Zaugg, Pascal" userId="de968a30-50a6-469a-a7bd-5832950322c8" providerId="ADAL" clId="{B16AFA92-BF0A-4EC3-A460-B83FA3CC478D}" dt="2021-11-02T14:10:08.305" v="546" actId="478"/>
          <ac:picMkLst>
            <pc:docMk/>
            <pc:sldMk cId="2996673807" sldId="263"/>
            <ac:picMk id="3" creationId="{4C2B80DC-5B50-4DFE-800F-1321BDD13D18}"/>
          </ac:picMkLst>
        </pc:picChg>
      </pc:sldChg>
      <pc:sldChg chg="delSp modSp add mod delCm">
        <pc:chgData name="Zaugg, Pascal" userId="de968a30-50a6-469a-a7bd-5832950322c8" providerId="ADAL" clId="{B16AFA92-BF0A-4EC3-A460-B83FA3CC478D}" dt="2021-11-04T09:45:04.595" v="1113" actId="1592"/>
        <pc:sldMkLst>
          <pc:docMk/>
          <pc:sldMk cId="1342680701" sldId="264"/>
        </pc:sldMkLst>
        <pc:spChg chg="del">
          <ac:chgData name="Zaugg, Pascal" userId="de968a30-50a6-469a-a7bd-5832950322c8" providerId="ADAL" clId="{B16AFA92-BF0A-4EC3-A460-B83FA3CC478D}" dt="2021-11-02T14:10:13.482" v="549" actId="478"/>
          <ac:spMkLst>
            <pc:docMk/>
            <pc:sldMk cId="1342680701" sldId="264"/>
            <ac:spMk id="4" creationId="{AE4F4702-2BFD-4B1E-B78F-17CD74BDA9CD}"/>
          </ac:spMkLst>
        </pc:spChg>
        <pc:spChg chg="del">
          <ac:chgData name="Zaugg, Pascal" userId="de968a30-50a6-469a-a7bd-5832950322c8" providerId="ADAL" clId="{B16AFA92-BF0A-4EC3-A460-B83FA3CC478D}" dt="2021-10-25T04:00:42.561" v="205" actId="478"/>
          <ac:spMkLst>
            <pc:docMk/>
            <pc:sldMk cId="1342680701" sldId="264"/>
            <ac:spMk id="5" creationId="{23C2F20A-E5C5-4FE3-9F00-49C49CC502B5}"/>
          </ac:spMkLst>
        </pc:spChg>
        <pc:spChg chg="del">
          <ac:chgData name="Zaugg, Pascal" userId="de968a30-50a6-469a-a7bd-5832950322c8" providerId="ADAL" clId="{B16AFA92-BF0A-4EC3-A460-B83FA3CC478D}" dt="2021-11-02T14:15:41.840" v="625" actId="478"/>
          <ac:spMkLst>
            <pc:docMk/>
            <pc:sldMk cId="1342680701" sldId="264"/>
            <ac:spMk id="6" creationId="{6B075975-D070-48BE-BBBF-A35EDA92ACB3}"/>
          </ac:spMkLst>
        </pc:spChg>
        <pc:spChg chg="mod">
          <ac:chgData name="Zaugg, Pascal" userId="de968a30-50a6-469a-a7bd-5832950322c8" providerId="ADAL" clId="{B16AFA92-BF0A-4EC3-A460-B83FA3CC478D}" dt="2021-11-04T09:45:01.335" v="1112" actId="20577"/>
          <ac:spMkLst>
            <pc:docMk/>
            <pc:sldMk cId="1342680701" sldId="264"/>
            <ac:spMk id="7" creationId="{81911030-2487-4E0F-9115-8C6D0F2683F6}"/>
          </ac:spMkLst>
        </pc:spChg>
        <pc:spChg chg="del">
          <ac:chgData name="Zaugg, Pascal" userId="de968a30-50a6-469a-a7bd-5832950322c8" providerId="ADAL" clId="{B16AFA92-BF0A-4EC3-A460-B83FA3CC478D}" dt="2021-11-02T14:15:42.517" v="626" actId="478"/>
          <ac:spMkLst>
            <pc:docMk/>
            <pc:sldMk cId="1342680701" sldId="264"/>
            <ac:spMk id="11" creationId="{2188804C-8913-4D63-99C7-9C2C9130B511}"/>
          </ac:spMkLst>
        </pc:spChg>
        <pc:picChg chg="del">
          <ac:chgData name="Zaugg, Pascal" userId="de968a30-50a6-469a-a7bd-5832950322c8" providerId="ADAL" clId="{B16AFA92-BF0A-4EC3-A460-B83FA3CC478D}" dt="2021-11-02T14:10:12.358" v="548" actId="478"/>
          <ac:picMkLst>
            <pc:docMk/>
            <pc:sldMk cId="1342680701" sldId="264"/>
            <ac:picMk id="3" creationId="{4C2B80DC-5B50-4DFE-800F-1321BDD13D18}"/>
          </ac:picMkLst>
        </pc:picChg>
      </pc:sldChg>
      <pc:sldChg chg="delSp modSp add mod addCm">
        <pc:chgData name="Zaugg, Pascal" userId="de968a30-50a6-469a-a7bd-5832950322c8" providerId="ADAL" clId="{B16AFA92-BF0A-4EC3-A460-B83FA3CC478D}" dt="2021-11-02T14:15:47.412" v="628" actId="478"/>
        <pc:sldMkLst>
          <pc:docMk/>
          <pc:sldMk cId="2303447954" sldId="265"/>
        </pc:sldMkLst>
        <pc:spChg chg="del">
          <ac:chgData name="Zaugg, Pascal" userId="de968a30-50a6-469a-a7bd-5832950322c8" providerId="ADAL" clId="{B16AFA92-BF0A-4EC3-A460-B83FA3CC478D}" dt="2021-10-25T04:00:04.868" v="200" actId="478"/>
          <ac:spMkLst>
            <pc:docMk/>
            <pc:sldMk cId="2303447954" sldId="265"/>
            <ac:spMk id="5" creationId="{23C2F20A-E5C5-4FE3-9F00-49C49CC502B5}"/>
          </ac:spMkLst>
        </pc:spChg>
        <pc:spChg chg="del">
          <ac:chgData name="Zaugg, Pascal" userId="de968a30-50a6-469a-a7bd-5832950322c8" providerId="ADAL" clId="{B16AFA92-BF0A-4EC3-A460-B83FA3CC478D}" dt="2021-11-02T14:15:46.781" v="627" actId="478"/>
          <ac:spMkLst>
            <pc:docMk/>
            <pc:sldMk cId="2303447954" sldId="265"/>
            <ac:spMk id="6" creationId="{6B075975-D070-48BE-BBBF-A35EDA92ACB3}"/>
          </ac:spMkLst>
        </pc:spChg>
        <pc:spChg chg="mod">
          <ac:chgData name="Zaugg, Pascal" userId="de968a30-50a6-469a-a7bd-5832950322c8" providerId="ADAL" clId="{B16AFA92-BF0A-4EC3-A460-B83FA3CC478D}" dt="2021-10-26T07:37:33.268" v="513" actId="5793"/>
          <ac:spMkLst>
            <pc:docMk/>
            <pc:sldMk cId="2303447954" sldId="265"/>
            <ac:spMk id="7" creationId="{81911030-2487-4E0F-9115-8C6D0F2683F6}"/>
          </ac:spMkLst>
        </pc:spChg>
        <pc:spChg chg="del">
          <ac:chgData name="Zaugg, Pascal" userId="de968a30-50a6-469a-a7bd-5832950322c8" providerId="ADAL" clId="{B16AFA92-BF0A-4EC3-A460-B83FA3CC478D}" dt="2021-11-02T14:15:47.412" v="628" actId="478"/>
          <ac:spMkLst>
            <pc:docMk/>
            <pc:sldMk cId="2303447954" sldId="265"/>
            <ac:spMk id="11" creationId="{2188804C-8913-4D63-99C7-9C2C9130B511}"/>
          </ac:spMkLst>
        </pc:spChg>
      </pc:sldChg>
      <pc:sldChg chg="delSp modSp add mod ord">
        <pc:chgData name="Zaugg, Pascal" userId="de968a30-50a6-469a-a7bd-5832950322c8" providerId="ADAL" clId="{B16AFA92-BF0A-4EC3-A460-B83FA3CC478D}" dt="2021-11-02T14:15:52.421" v="630" actId="478"/>
        <pc:sldMkLst>
          <pc:docMk/>
          <pc:sldMk cId="803242693" sldId="266"/>
        </pc:sldMkLst>
        <pc:spChg chg="del">
          <ac:chgData name="Zaugg, Pascal" userId="de968a30-50a6-469a-a7bd-5832950322c8" providerId="ADAL" clId="{B16AFA92-BF0A-4EC3-A460-B83FA3CC478D}" dt="2021-11-02T14:10:18.264" v="551" actId="478"/>
          <ac:spMkLst>
            <pc:docMk/>
            <pc:sldMk cId="803242693" sldId="266"/>
            <ac:spMk id="4" creationId="{AE4F4702-2BFD-4B1E-B78F-17CD74BDA9CD}"/>
          </ac:spMkLst>
        </pc:spChg>
        <pc:spChg chg="del">
          <ac:chgData name="Zaugg, Pascal" userId="de968a30-50a6-469a-a7bd-5832950322c8" providerId="ADAL" clId="{B16AFA92-BF0A-4EC3-A460-B83FA3CC478D}" dt="2021-11-02T14:15:51.814" v="629" actId="478"/>
          <ac:spMkLst>
            <pc:docMk/>
            <pc:sldMk cId="803242693" sldId="266"/>
            <ac:spMk id="6" creationId="{6B075975-D070-48BE-BBBF-A35EDA92ACB3}"/>
          </ac:spMkLst>
        </pc:spChg>
        <pc:spChg chg="mod">
          <ac:chgData name="Zaugg, Pascal" userId="de968a30-50a6-469a-a7bd-5832950322c8" providerId="ADAL" clId="{B16AFA92-BF0A-4EC3-A460-B83FA3CC478D}" dt="2021-11-01T13:50:36.713" v="537" actId="20577"/>
          <ac:spMkLst>
            <pc:docMk/>
            <pc:sldMk cId="803242693" sldId="266"/>
            <ac:spMk id="7" creationId="{81911030-2487-4E0F-9115-8C6D0F2683F6}"/>
          </ac:spMkLst>
        </pc:spChg>
        <pc:spChg chg="del">
          <ac:chgData name="Zaugg, Pascal" userId="de968a30-50a6-469a-a7bd-5832950322c8" providerId="ADAL" clId="{B16AFA92-BF0A-4EC3-A460-B83FA3CC478D}" dt="2021-11-02T14:15:52.421" v="630" actId="478"/>
          <ac:spMkLst>
            <pc:docMk/>
            <pc:sldMk cId="803242693" sldId="266"/>
            <ac:spMk id="11" creationId="{2188804C-8913-4D63-99C7-9C2C9130B511}"/>
          </ac:spMkLst>
        </pc:spChg>
        <pc:picChg chg="del">
          <ac:chgData name="Zaugg, Pascal" userId="de968a30-50a6-469a-a7bd-5832950322c8" providerId="ADAL" clId="{B16AFA92-BF0A-4EC3-A460-B83FA3CC478D}" dt="2021-11-02T14:10:17.278" v="550" actId="478"/>
          <ac:picMkLst>
            <pc:docMk/>
            <pc:sldMk cId="803242693" sldId="266"/>
            <ac:picMk id="3" creationId="{4C2B80DC-5B50-4DFE-800F-1321BDD13D18}"/>
          </ac:picMkLst>
        </pc:picChg>
      </pc:sldChg>
      <pc:sldChg chg="delSp mod">
        <pc:chgData name="Zaugg, Pascal" userId="de968a30-50a6-469a-a7bd-5832950322c8" providerId="ADAL" clId="{B16AFA92-BF0A-4EC3-A460-B83FA3CC478D}" dt="2021-11-02T14:09:54.286" v="541" actId="478"/>
        <pc:sldMkLst>
          <pc:docMk/>
          <pc:sldMk cId="3407225119" sldId="267"/>
        </pc:sldMkLst>
        <pc:spChg chg="del">
          <ac:chgData name="Zaugg, Pascal" userId="de968a30-50a6-469a-a7bd-5832950322c8" providerId="ADAL" clId="{B16AFA92-BF0A-4EC3-A460-B83FA3CC478D}" dt="2021-11-02T14:09:54.286" v="541" actId="478"/>
          <ac:spMkLst>
            <pc:docMk/>
            <pc:sldMk cId="3407225119" sldId="267"/>
            <ac:spMk id="4" creationId="{AE4F4702-2BFD-4B1E-B78F-17CD74BDA9CD}"/>
          </ac:spMkLst>
        </pc:spChg>
        <pc:picChg chg="del">
          <ac:chgData name="Zaugg, Pascal" userId="de968a30-50a6-469a-a7bd-5832950322c8" providerId="ADAL" clId="{B16AFA92-BF0A-4EC3-A460-B83FA3CC478D}" dt="2021-11-02T14:09:53.377" v="540" actId="478"/>
          <ac:picMkLst>
            <pc:docMk/>
            <pc:sldMk cId="3407225119" sldId="267"/>
            <ac:picMk id="3" creationId="{4C2B80DC-5B50-4DFE-800F-1321BDD13D18}"/>
          </ac:picMkLst>
        </pc:picChg>
      </pc:sldChg>
      <pc:sldChg chg="addSp delSp modSp add mod chgLayout">
        <pc:chgData name="Zaugg, Pascal" userId="de968a30-50a6-469a-a7bd-5832950322c8" providerId="ADAL" clId="{B16AFA92-BF0A-4EC3-A460-B83FA3CC478D}" dt="2021-11-04T10:38:13.825" v="1116" actId="207"/>
        <pc:sldMkLst>
          <pc:docMk/>
          <pc:sldMk cId="1925918086" sldId="268"/>
        </pc:sldMkLst>
        <pc:spChg chg="add del mod ord">
          <ac:chgData name="Zaugg, Pascal" userId="de968a30-50a6-469a-a7bd-5832950322c8" providerId="ADAL" clId="{B16AFA92-BF0A-4EC3-A460-B83FA3CC478D}" dt="2021-11-02T14:16:25.716" v="640" actId="478"/>
          <ac:spMkLst>
            <pc:docMk/>
            <pc:sldMk cId="1925918086" sldId="268"/>
            <ac:spMk id="2" creationId="{9B863E41-6E22-4395-8617-BFF88C46932B}"/>
          </ac:spMkLst>
        </pc:spChg>
        <pc:spChg chg="del">
          <ac:chgData name="Zaugg, Pascal" userId="de968a30-50a6-469a-a7bd-5832950322c8" providerId="ADAL" clId="{B16AFA92-BF0A-4EC3-A460-B83FA3CC478D}" dt="2021-11-02T14:16:13.048" v="637" actId="478"/>
          <ac:spMkLst>
            <pc:docMk/>
            <pc:sldMk cId="1925918086" sldId="268"/>
            <ac:spMk id="4" creationId="{AE4F4702-2BFD-4B1E-B78F-17CD74BDA9CD}"/>
          </ac:spMkLst>
        </pc:spChg>
        <pc:spChg chg="del">
          <ac:chgData name="Zaugg, Pascal" userId="de968a30-50a6-469a-a7bd-5832950322c8" providerId="ADAL" clId="{B16AFA92-BF0A-4EC3-A460-B83FA3CC478D}" dt="2021-11-02T14:13:27.693" v="565" actId="478"/>
          <ac:spMkLst>
            <pc:docMk/>
            <pc:sldMk cId="1925918086" sldId="268"/>
            <ac:spMk id="5" creationId="{23C2F20A-E5C5-4FE3-9F00-49C49CC502B5}"/>
          </ac:spMkLst>
        </pc:spChg>
        <pc:spChg chg="del">
          <ac:chgData name="Zaugg, Pascal" userId="de968a30-50a6-469a-a7bd-5832950322c8" providerId="ADAL" clId="{B16AFA92-BF0A-4EC3-A460-B83FA3CC478D}" dt="2021-11-02T14:13:19.926" v="561" actId="478"/>
          <ac:spMkLst>
            <pc:docMk/>
            <pc:sldMk cId="1925918086" sldId="268"/>
            <ac:spMk id="6" creationId="{6B075975-D070-48BE-BBBF-A35EDA92ACB3}"/>
          </ac:spMkLst>
        </pc:spChg>
        <pc:spChg chg="del">
          <ac:chgData name="Zaugg, Pascal" userId="de968a30-50a6-469a-a7bd-5832950322c8" providerId="ADAL" clId="{B16AFA92-BF0A-4EC3-A460-B83FA3CC478D}" dt="2021-11-02T14:13:23.816" v="564" actId="478"/>
          <ac:spMkLst>
            <pc:docMk/>
            <pc:sldMk cId="1925918086" sldId="268"/>
            <ac:spMk id="7" creationId="{81911030-2487-4E0F-9115-8C6D0F2683F6}"/>
          </ac:spMkLst>
        </pc:spChg>
        <pc:spChg chg="add mod">
          <ac:chgData name="Zaugg, Pascal" userId="de968a30-50a6-469a-a7bd-5832950322c8" providerId="ADAL" clId="{B16AFA92-BF0A-4EC3-A460-B83FA3CC478D}" dt="2021-11-04T10:38:09.787" v="1115" actId="14100"/>
          <ac:spMkLst>
            <pc:docMk/>
            <pc:sldMk cId="1925918086" sldId="268"/>
            <ac:spMk id="7" creationId="{8EFF1BCF-58CE-43D7-BD6E-65F86CCD6022}"/>
          </ac:spMkLst>
        </pc:spChg>
        <pc:spChg chg="add del mod ord">
          <ac:chgData name="Zaugg, Pascal" userId="de968a30-50a6-469a-a7bd-5832950322c8" providerId="ADAL" clId="{B16AFA92-BF0A-4EC3-A460-B83FA3CC478D}" dt="2021-11-02T14:16:23.176" v="639" actId="478"/>
          <ac:spMkLst>
            <pc:docMk/>
            <pc:sldMk cId="1925918086" sldId="268"/>
            <ac:spMk id="10" creationId="{40EE339B-D6FF-49E9-97B7-8192CC06DAFA}"/>
          </ac:spMkLst>
        </pc:spChg>
        <pc:spChg chg="del">
          <ac:chgData name="Zaugg, Pascal" userId="de968a30-50a6-469a-a7bd-5832950322c8" providerId="ADAL" clId="{B16AFA92-BF0A-4EC3-A460-B83FA3CC478D}" dt="2021-11-02T14:13:20.508" v="562" actId="478"/>
          <ac:spMkLst>
            <pc:docMk/>
            <pc:sldMk cId="1925918086" sldId="268"/>
            <ac:spMk id="11" creationId="{2188804C-8913-4D63-99C7-9C2C9130B511}"/>
          </ac:spMkLst>
        </pc:spChg>
        <pc:spChg chg="add mod">
          <ac:chgData name="Zaugg, Pascal" userId="de968a30-50a6-469a-a7bd-5832950322c8" providerId="ADAL" clId="{B16AFA92-BF0A-4EC3-A460-B83FA3CC478D}" dt="2021-11-02T14:16:35.641" v="641"/>
          <ac:spMkLst>
            <pc:docMk/>
            <pc:sldMk cId="1925918086" sldId="268"/>
            <ac:spMk id="13" creationId="{3B02ED28-58C5-4821-AAD0-E6D5909FD7B5}"/>
          </ac:spMkLst>
        </pc:spChg>
        <pc:spChg chg="add mod">
          <ac:chgData name="Zaugg, Pascal" userId="de968a30-50a6-469a-a7bd-5832950322c8" providerId="ADAL" clId="{B16AFA92-BF0A-4EC3-A460-B83FA3CC478D}" dt="2021-11-04T10:38:13.825" v="1116" actId="207"/>
          <ac:spMkLst>
            <pc:docMk/>
            <pc:sldMk cId="1925918086" sldId="268"/>
            <ac:spMk id="15" creationId="{B35FF413-D4AA-4BA7-83D5-C3C33533200F}"/>
          </ac:spMkLst>
        </pc:spChg>
        <pc:graphicFrameChg chg="mod">
          <ac:chgData name="Zaugg, Pascal" userId="de968a30-50a6-469a-a7bd-5832950322c8" providerId="ADAL" clId="{B16AFA92-BF0A-4EC3-A460-B83FA3CC478D}" dt="2021-11-02T14:17:17.036" v="648" actId="1076"/>
          <ac:graphicFrameMkLst>
            <pc:docMk/>
            <pc:sldMk cId="1925918086" sldId="268"/>
            <ac:graphicFrameMk id="8" creationId="{5FAA8B96-8D03-4CF5-8AE9-FFCD32B71BFE}"/>
          </ac:graphicFrameMkLst>
        </pc:graphicFrameChg>
        <pc:picChg chg="del">
          <ac:chgData name="Zaugg, Pascal" userId="de968a30-50a6-469a-a7bd-5832950322c8" providerId="ADAL" clId="{B16AFA92-BF0A-4EC3-A460-B83FA3CC478D}" dt="2021-11-02T14:13:22.406" v="563" actId="478"/>
          <ac:picMkLst>
            <pc:docMk/>
            <pc:sldMk cId="1925918086" sldId="268"/>
            <ac:picMk id="3" creationId="{4C2B80DC-5B50-4DFE-800F-1321BDD13D18}"/>
          </ac:picMkLst>
        </pc:picChg>
      </pc:sldChg>
      <pc:sldChg chg="addSp delSp modSp add mod delCm modCm">
        <pc:chgData name="Zaugg, Pascal" userId="de968a30-50a6-469a-a7bd-5832950322c8" providerId="ADAL" clId="{B16AFA92-BF0A-4EC3-A460-B83FA3CC478D}" dt="2021-11-04T10:48:29.779" v="1122"/>
        <pc:sldMkLst>
          <pc:docMk/>
          <pc:sldMk cId="2563640090" sldId="269"/>
        </pc:sldMkLst>
        <pc:spChg chg="add mod">
          <ac:chgData name="Zaugg, Pascal" userId="de968a30-50a6-469a-a7bd-5832950322c8" providerId="ADAL" clId="{B16AFA92-BF0A-4EC3-A460-B83FA3CC478D}" dt="2021-11-04T10:48:29.779" v="1122"/>
          <ac:spMkLst>
            <pc:docMk/>
            <pc:sldMk cId="2563640090" sldId="269"/>
            <ac:spMk id="3" creationId="{E6076BD9-266F-4718-AEF1-E9CEA4F3093A}"/>
          </ac:spMkLst>
        </pc:spChg>
        <pc:spChg chg="del">
          <ac:chgData name="Zaugg, Pascal" userId="de968a30-50a6-469a-a7bd-5832950322c8" providerId="ADAL" clId="{B16AFA92-BF0A-4EC3-A460-B83FA3CC478D}" dt="2021-11-02T14:19:41.095" v="660" actId="478"/>
          <ac:spMkLst>
            <pc:docMk/>
            <pc:sldMk cId="2563640090" sldId="269"/>
            <ac:spMk id="4" creationId="{AE4F4702-2BFD-4B1E-B78F-17CD74BDA9CD}"/>
          </ac:spMkLst>
        </pc:spChg>
        <pc:spChg chg="del">
          <ac:chgData name="Zaugg, Pascal" userId="de968a30-50a6-469a-a7bd-5832950322c8" providerId="ADAL" clId="{B16AFA92-BF0A-4EC3-A460-B83FA3CC478D}" dt="2021-11-02T14:19:51.889" v="665" actId="478"/>
          <ac:spMkLst>
            <pc:docMk/>
            <pc:sldMk cId="2563640090" sldId="269"/>
            <ac:spMk id="5" creationId="{23C2F20A-E5C5-4FE3-9F00-49C49CC502B5}"/>
          </ac:spMkLst>
        </pc:spChg>
        <pc:spChg chg="del">
          <ac:chgData name="Zaugg, Pascal" userId="de968a30-50a6-469a-a7bd-5832950322c8" providerId="ADAL" clId="{B16AFA92-BF0A-4EC3-A460-B83FA3CC478D}" dt="2021-11-02T14:19:32.736" v="656" actId="478"/>
          <ac:spMkLst>
            <pc:docMk/>
            <pc:sldMk cId="2563640090" sldId="269"/>
            <ac:spMk id="6" creationId="{6B075975-D070-48BE-BBBF-A35EDA92ACB3}"/>
          </ac:spMkLst>
        </pc:spChg>
        <pc:spChg chg="add del mod">
          <ac:chgData name="Zaugg, Pascal" userId="de968a30-50a6-469a-a7bd-5832950322c8" providerId="ADAL" clId="{B16AFA92-BF0A-4EC3-A460-B83FA3CC478D}" dt="2021-11-02T14:21:42.375" v="701" actId="20577"/>
          <ac:spMkLst>
            <pc:docMk/>
            <pc:sldMk cId="2563640090" sldId="269"/>
            <ac:spMk id="7" creationId="{81911030-2487-4E0F-9115-8C6D0F2683F6}"/>
          </ac:spMkLst>
        </pc:spChg>
        <pc:spChg chg="del">
          <ac:chgData name="Zaugg, Pascal" userId="de968a30-50a6-469a-a7bd-5832950322c8" providerId="ADAL" clId="{B16AFA92-BF0A-4EC3-A460-B83FA3CC478D}" dt="2021-11-02T14:19:33.810" v="657" actId="478"/>
          <ac:spMkLst>
            <pc:docMk/>
            <pc:sldMk cId="2563640090" sldId="269"/>
            <ac:spMk id="11" creationId="{2188804C-8913-4D63-99C7-9C2C9130B511}"/>
          </ac:spMkLst>
        </pc:spChg>
        <pc:spChg chg="del">
          <ac:chgData name="Zaugg, Pascal" userId="de968a30-50a6-469a-a7bd-5832950322c8" providerId="ADAL" clId="{B16AFA92-BF0A-4EC3-A460-B83FA3CC478D}" dt="2021-11-02T14:19:50.329" v="664" actId="478"/>
          <ac:spMkLst>
            <pc:docMk/>
            <pc:sldMk cId="2563640090" sldId="269"/>
            <ac:spMk id="12" creationId="{80791D1B-EA12-4807-8156-69F44E79DE5A}"/>
          </ac:spMkLst>
        </pc:spChg>
        <pc:picChg chg="del">
          <ac:chgData name="Zaugg, Pascal" userId="de968a30-50a6-469a-a7bd-5832950322c8" providerId="ADAL" clId="{B16AFA92-BF0A-4EC3-A460-B83FA3CC478D}" dt="2021-11-02T14:19:30.833" v="655" actId="478"/>
          <ac:picMkLst>
            <pc:docMk/>
            <pc:sldMk cId="2563640090" sldId="269"/>
            <ac:picMk id="3" creationId="{4C2B80DC-5B50-4DFE-800F-1321BDD13D18}"/>
          </ac:picMkLst>
        </pc:picChg>
        <pc:picChg chg="del">
          <ac:chgData name="Zaugg, Pascal" userId="de968a30-50a6-469a-a7bd-5832950322c8" providerId="ADAL" clId="{B16AFA92-BF0A-4EC3-A460-B83FA3CC478D}" dt="2021-11-02T14:19:53.406" v="666" actId="478"/>
          <ac:picMkLst>
            <pc:docMk/>
            <pc:sldMk cId="2563640090" sldId="269"/>
            <ac:picMk id="9" creationId="{CBBF6784-3C71-4F81-A318-0D0640DB941C}"/>
          </ac:picMkLst>
        </pc:picChg>
      </pc:sldChg>
      <pc:sldChg chg="addSp delSp modSp add mod delCm">
        <pc:chgData name="Zaugg, Pascal" userId="de968a30-50a6-469a-a7bd-5832950322c8" providerId="ADAL" clId="{B16AFA92-BF0A-4EC3-A460-B83FA3CC478D}" dt="2021-11-04T10:48:31.533" v="1123"/>
        <pc:sldMkLst>
          <pc:docMk/>
          <pc:sldMk cId="1734155442" sldId="270"/>
        </pc:sldMkLst>
        <pc:spChg chg="add mod">
          <ac:chgData name="Zaugg, Pascal" userId="de968a30-50a6-469a-a7bd-5832950322c8" providerId="ADAL" clId="{B16AFA92-BF0A-4EC3-A460-B83FA3CC478D}" dt="2021-11-04T10:48:31.533" v="1123"/>
          <ac:spMkLst>
            <pc:docMk/>
            <pc:sldMk cId="1734155442" sldId="270"/>
            <ac:spMk id="3" creationId="{C7008185-36B4-4811-BBCE-8DCA5EC9229D}"/>
          </ac:spMkLst>
        </pc:spChg>
        <pc:spChg chg="del">
          <ac:chgData name="Zaugg, Pascal" userId="de968a30-50a6-469a-a7bd-5832950322c8" providerId="ADAL" clId="{B16AFA92-BF0A-4EC3-A460-B83FA3CC478D}" dt="2021-11-02T14:22:08.781" v="704" actId="478"/>
          <ac:spMkLst>
            <pc:docMk/>
            <pc:sldMk cId="1734155442" sldId="270"/>
            <ac:spMk id="4" creationId="{AE4F4702-2BFD-4B1E-B78F-17CD74BDA9CD}"/>
          </ac:spMkLst>
        </pc:spChg>
        <pc:spChg chg="del">
          <ac:chgData name="Zaugg, Pascal" userId="de968a30-50a6-469a-a7bd-5832950322c8" providerId="ADAL" clId="{B16AFA92-BF0A-4EC3-A460-B83FA3CC478D}" dt="2021-11-02T14:22:14.207" v="706" actId="478"/>
          <ac:spMkLst>
            <pc:docMk/>
            <pc:sldMk cId="1734155442" sldId="270"/>
            <ac:spMk id="5" creationId="{23C2F20A-E5C5-4FE3-9F00-49C49CC502B5}"/>
          </ac:spMkLst>
        </pc:spChg>
        <pc:spChg chg="del">
          <ac:chgData name="Zaugg, Pascal" userId="de968a30-50a6-469a-a7bd-5832950322c8" providerId="ADAL" clId="{B16AFA92-BF0A-4EC3-A460-B83FA3CC478D}" dt="2021-11-02T14:22:07.007" v="702" actId="478"/>
          <ac:spMkLst>
            <pc:docMk/>
            <pc:sldMk cId="1734155442" sldId="270"/>
            <ac:spMk id="6" creationId="{6B075975-D070-48BE-BBBF-A35EDA92ACB3}"/>
          </ac:spMkLst>
        </pc:spChg>
        <pc:spChg chg="mod">
          <ac:chgData name="Zaugg, Pascal" userId="de968a30-50a6-469a-a7bd-5832950322c8" providerId="ADAL" clId="{B16AFA92-BF0A-4EC3-A460-B83FA3CC478D}" dt="2021-11-04T10:37:54.852" v="1114" actId="207"/>
          <ac:spMkLst>
            <pc:docMk/>
            <pc:sldMk cId="1734155442" sldId="270"/>
            <ac:spMk id="7" creationId="{81911030-2487-4E0F-9115-8C6D0F2683F6}"/>
          </ac:spMkLst>
        </pc:spChg>
        <pc:spChg chg="del">
          <ac:chgData name="Zaugg, Pascal" userId="de968a30-50a6-469a-a7bd-5832950322c8" providerId="ADAL" clId="{B16AFA92-BF0A-4EC3-A460-B83FA3CC478D}" dt="2021-11-02T14:22:10.808" v="705" actId="478"/>
          <ac:spMkLst>
            <pc:docMk/>
            <pc:sldMk cId="1734155442" sldId="270"/>
            <ac:spMk id="11" creationId="{2188804C-8913-4D63-99C7-9C2C9130B511}"/>
          </ac:spMkLst>
        </pc:spChg>
        <pc:spChg chg="del">
          <ac:chgData name="Zaugg, Pascal" userId="de968a30-50a6-469a-a7bd-5832950322c8" providerId="ADAL" clId="{B16AFA92-BF0A-4EC3-A460-B83FA3CC478D}" dt="2021-11-02T14:22:15.826" v="708" actId="478"/>
          <ac:spMkLst>
            <pc:docMk/>
            <pc:sldMk cId="1734155442" sldId="270"/>
            <ac:spMk id="12" creationId="{80791D1B-EA12-4807-8156-69F44E79DE5A}"/>
          </ac:spMkLst>
        </pc:spChg>
        <pc:picChg chg="del">
          <ac:chgData name="Zaugg, Pascal" userId="de968a30-50a6-469a-a7bd-5832950322c8" providerId="ADAL" clId="{B16AFA92-BF0A-4EC3-A460-B83FA3CC478D}" dt="2021-11-02T14:22:08.047" v="703" actId="478"/>
          <ac:picMkLst>
            <pc:docMk/>
            <pc:sldMk cId="1734155442" sldId="270"/>
            <ac:picMk id="3" creationId="{4C2B80DC-5B50-4DFE-800F-1321BDD13D18}"/>
          </ac:picMkLst>
        </pc:picChg>
        <pc:picChg chg="del">
          <ac:chgData name="Zaugg, Pascal" userId="de968a30-50a6-469a-a7bd-5832950322c8" providerId="ADAL" clId="{B16AFA92-BF0A-4EC3-A460-B83FA3CC478D}" dt="2021-11-02T14:22:15.231" v="707" actId="478"/>
          <ac:picMkLst>
            <pc:docMk/>
            <pc:sldMk cId="1734155442" sldId="270"/>
            <ac:picMk id="9" creationId="{CBBF6784-3C71-4F81-A318-0D0640DB941C}"/>
          </ac:picMkLst>
        </pc:picChg>
      </pc:sldChg>
      <pc:sldChg chg="addSp delSp modSp add mod">
        <pc:chgData name="Zaugg, Pascal" userId="de968a30-50a6-469a-a7bd-5832950322c8" providerId="ADAL" clId="{B16AFA92-BF0A-4EC3-A460-B83FA3CC478D}" dt="2021-11-04T10:38:32.878" v="1119" actId="207"/>
        <pc:sldMkLst>
          <pc:docMk/>
          <pc:sldMk cId="1880547033" sldId="271"/>
        </pc:sldMkLst>
        <pc:spChg chg="mod">
          <ac:chgData name="Zaugg, Pascal" userId="de968a30-50a6-469a-a7bd-5832950322c8" providerId="ADAL" clId="{B16AFA92-BF0A-4EC3-A460-B83FA3CC478D}" dt="2021-11-04T10:38:27.909" v="1118" actId="14100"/>
          <ac:spMkLst>
            <pc:docMk/>
            <pc:sldMk cId="1880547033" sldId="271"/>
            <ac:spMk id="7" creationId="{8EFF1BCF-58CE-43D7-BD6E-65F86CCD6022}"/>
          </ac:spMkLst>
        </pc:spChg>
        <pc:spChg chg="add mod">
          <ac:chgData name="Zaugg, Pascal" userId="de968a30-50a6-469a-a7bd-5832950322c8" providerId="ADAL" clId="{B16AFA92-BF0A-4EC3-A460-B83FA3CC478D}" dt="2021-11-04T10:38:21.782" v="1117" actId="207"/>
          <ac:spMkLst>
            <pc:docMk/>
            <pc:sldMk cId="1880547033" sldId="271"/>
            <ac:spMk id="10" creationId="{2BBF2F24-F2DC-4CBD-9B57-4F2A98B0A10A}"/>
          </ac:spMkLst>
        </pc:spChg>
        <pc:spChg chg="mod">
          <ac:chgData name="Zaugg, Pascal" userId="de968a30-50a6-469a-a7bd-5832950322c8" providerId="ADAL" clId="{B16AFA92-BF0A-4EC3-A460-B83FA3CC478D}" dt="2021-11-04T10:38:32.878" v="1119" actId="207"/>
          <ac:spMkLst>
            <pc:docMk/>
            <pc:sldMk cId="1880547033" sldId="271"/>
            <ac:spMk id="15" creationId="{B35FF413-D4AA-4BA7-83D5-C3C33533200F}"/>
          </ac:spMkLst>
        </pc:spChg>
        <pc:graphicFrameChg chg="del mod">
          <ac:chgData name="Zaugg, Pascal" userId="de968a30-50a6-469a-a7bd-5832950322c8" providerId="ADAL" clId="{B16AFA92-BF0A-4EC3-A460-B83FA3CC478D}" dt="2021-11-04T09:28:39.659" v="1025" actId="478"/>
          <ac:graphicFrameMkLst>
            <pc:docMk/>
            <pc:sldMk cId="1880547033" sldId="271"/>
            <ac:graphicFrameMk id="8" creationId="{5FAA8B96-8D03-4CF5-8AE9-FFCD32B71BFE}"/>
          </ac:graphicFrameMkLst>
        </pc:graphicFrameChg>
        <pc:picChg chg="add mod">
          <ac:chgData name="Zaugg, Pascal" userId="de968a30-50a6-469a-a7bd-5832950322c8" providerId="ADAL" clId="{B16AFA92-BF0A-4EC3-A460-B83FA3CC478D}" dt="2021-11-04T09:31:03.242" v="1084" actId="1076"/>
          <ac:picMkLst>
            <pc:docMk/>
            <pc:sldMk cId="1880547033" sldId="271"/>
            <ac:picMk id="3" creationId="{87F41E3B-085C-4A56-9E74-C4179E744A31}"/>
          </ac:picMkLst>
        </pc:picChg>
      </pc:sldChg>
      <pc:sldChg chg="new del">
        <pc:chgData name="Zaugg, Pascal" userId="de968a30-50a6-469a-a7bd-5832950322c8" providerId="ADAL" clId="{B16AFA92-BF0A-4EC3-A460-B83FA3CC478D}" dt="2021-11-04T09:20:50.294" v="763" actId="680"/>
        <pc:sldMkLst>
          <pc:docMk/>
          <pc:sldMk cId="2068016459" sldId="271"/>
        </pc:sldMkLst>
      </pc:sldChg>
      <pc:sldChg chg="new del">
        <pc:chgData name="Zaugg, Pascal" userId="de968a30-50a6-469a-a7bd-5832950322c8" providerId="ADAL" clId="{B16AFA92-BF0A-4EC3-A460-B83FA3CC478D}" dt="2021-11-04T09:20:43.204" v="761" actId="47"/>
        <pc:sldMkLst>
          <pc:docMk/>
          <pc:sldMk cId="2662384015" sldId="271"/>
        </pc:sldMkLst>
      </pc:sldChg>
      <pc:sldMasterChg chg="modSldLayout">
        <pc:chgData name="Zaugg, Pascal" userId="de968a30-50a6-469a-a7bd-5832950322c8" providerId="ADAL" clId="{B16AFA92-BF0A-4EC3-A460-B83FA3CC478D}" dt="2021-11-02T14:18:18.110" v="653" actId="1076"/>
        <pc:sldMasterMkLst>
          <pc:docMk/>
          <pc:sldMasterMk cId="1077259727" sldId="2147483672"/>
        </pc:sldMasterMkLst>
        <pc:sldLayoutChg chg="addSp delSp modSp mod">
          <pc:chgData name="Zaugg, Pascal" userId="de968a30-50a6-469a-a7bd-5832950322c8" providerId="ADAL" clId="{B16AFA92-BF0A-4EC3-A460-B83FA3CC478D}" dt="2021-11-02T14:18:18.110" v="653" actId="1076"/>
          <pc:sldLayoutMkLst>
            <pc:docMk/>
            <pc:sldMasterMk cId="1077259727" sldId="2147483672"/>
            <pc:sldLayoutMk cId="3061936735" sldId="2147483673"/>
          </pc:sldLayoutMkLst>
          <pc:spChg chg="del">
            <ac:chgData name="Zaugg, Pascal" userId="de968a30-50a6-469a-a7bd-5832950322c8" providerId="ADAL" clId="{B16AFA92-BF0A-4EC3-A460-B83FA3CC478D}" dt="2021-10-23T09:55:16.274" v="95" actId="478"/>
            <ac:spMkLst>
              <pc:docMk/>
              <pc:sldMasterMk cId="1077259727" sldId="2147483672"/>
              <pc:sldLayoutMk cId="3061936735" sldId="2147483673"/>
              <ac:spMk id="4" creationId="{00000000-0000-0000-0000-000000000000}"/>
            </ac:spMkLst>
          </pc:spChg>
          <pc:spChg chg="del">
            <ac:chgData name="Zaugg, Pascal" userId="de968a30-50a6-469a-a7bd-5832950322c8" providerId="ADAL" clId="{B16AFA92-BF0A-4EC3-A460-B83FA3CC478D}" dt="2021-10-23T09:55:18.404" v="96" actId="478"/>
            <ac:spMkLst>
              <pc:docMk/>
              <pc:sldMasterMk cId="1077259727" sldId="2147483672"/>
              <pc:sldLayoutMk cId="3061936735" sldId="2147483673"/>
              <ac:spMk id="5" creationId="{00000000-0000-0000-0000-000000000000}"/>
            </ac:spMkLst>
          </pc:spChg>
          <pc:spChg chg="mod">
            <ac:chgData name="Zaugg, Pascal" userId="de968a30-50a6-469a-a7bd-5832950322c8" providerId="ADAL" clId="{B16AFA92-BF0A-4EC3-A460-B83FA3CC478D}" dt="2021-10-23T09:56:38.181" v="125" actId="1037"/>
            <ac:spMkLst>
              <pc:docMk/>
              <pc:sldMasterMk cId="1077259727" sldId="2147483672"/>
              <pc:sldLayoutMk cId="3061936735" sldId="2147483673"/>
              <ac:spMk id="6" creationId="{00000000-0000-0000-0000-000000000000}"/>
            </ac:spMkLst>
          </pc:spChg>
          <pc:spChg chg="add mod ord">
            <ac:chgData name="Zaugg, Pascal" userId="de968a30-50a6-469a-a7bd-5832950322c8" providerId="ADAL" clId="{B16AFA92-BF0A-4EC3-A460-B83FA3CC478D}" dt="2021-10-23T09:53:53.649" v="88" actId="171"/>
            <ac:spMkLst>
              <pc:docMk/>
              <pc:sldMasterMk cId="1077259727" sldId="2147483672"/>
              <pc:sldLayoutMk cId="3061936735" sldId="2147483673"/>
              <ac:spMk id="9" creationId="{BA88DC4C-2E77-4762-B731-6C88729016C0}"/>
            </ac:spMkLst>
          </pc:spChg>
          <pc:spChg chg="add mod">
            <ac:chgData name="Zaugg, Pascal" userId="de968a30-50a6-469a-a7bd-5832950322c8" providerId="ADAL" clId="{B16AFA92-BF0A-4EC3-A460-B83FA3CC478D}" dt="2021-11-02T14:14:49.285" v="615" actId="14100"/>
            <ac:spMkLst>
              <pc:docMk/>
              <pc:sldMasterMk cId="1077259727" sldId="2147483672"/>
              <pc:sldLayoutMk cId="3061936735" sldId="2147483673"/>
              <ac:spMk id="10" creationId="{9CDFF718-17C9-4D01-AF34-B1F7C1B4969E}"/>
            </ac:spMkLst>
          </pc:spChg>
          <pc:spChg chg="add mod">
            <ac:chgData name="Zaugg, Pascal" userId="de968a30-50a6-469a-a7bd-5832950322c8" providerId="ADAL" clId="{B16AFA92-BF0A-4EC3-A460-B83FA3CC478D}" dt="2021-11-02T14:14:41.853" v="614" actId="14100"/>
            <ac:spMkLst>
              <pc:docMk/>
              <pc:sldMasterMk cId="1077259727" sldId="2147483672"/>
              <pc:sldLayoutMk cId="3061936735" sldId="2147483673"/>
              <ac:spMk id="11" creationId="{2AC2ABC5-3802-46D4-BCC6-559F814D8D7B}"/>
            </ac:spMkLst>
          </pc:spChg>
          <pc:spChg chg="add mod">
            <ac:chgData name="Zaugg, Pascal" userId="de968a30-50a6-469a-a7bd-5832950322c8" providerId="ADAL" clId="{B16AFA92-BF0A-4EC3-A460-B83FA3CC478D}" dt="2021-10-23T09:55:04.175" v="94"/>
            <ac:spMkLst>
              <pc:docMk/>
              <pc:sldMasterMk cId="1077259727" sldId="2147483672"/>
              <pc:sldLayoutMk cId="3061936735" sldId="2147483673"/>
              <ac:spMk id="12" creationId="{69D97D0B-DA8B-495B-BF5B-7C331E7E9025}"/>
            </ac:spMkLst>
          </pc:spChg>
          <pc:spChg chg="add del mod">
            <ac:chgData name="Zaugg, Pascal" userId="de968a30-50a6-469a-a7bd-5832950322c8" providerId="ADAL" clId="{B16AFA92-BF0A-4EC3-A460-B83FA3CC478D}" dt="2021-11-02T14:17:57.665" v="650" actId="478"/>
            <ac:spMkLst>
              <pc:docMk/>
              <pc:sldMasterMk cId="1077259727" sldId="2147483672"/>
              <pc:sldLayoutMk cId="3061936735" sldId="2147483673"/>
              <ac:spMk id="14" creationId="{B332C167-0AFC-49EA-B978-7A0079899467}"/>
            </ac:spMkLst>
          </pc:spChg>
          <pc:spChg chg="add mod">
            <ac:chgData name="Zaugg, Pascal" userId="de968a30-50a6-469a-a7bd-5832950322c8" providerId="ADAL" clId="{B16AFA92-BF0A-4EC3-A460-B83FA3CC478D}" dt="2021-11-02T14:18:18.110" v="653" actId="1076"/>
            <ac:spMkLst>
              <pc:docMk/>
              <pc:sldMasterMk cId="1077259727" sldId="2147483672"/>
              <pc:sldLayoutMk cId="3061936735" sldId="2147483673"/>
              <ac:spMk id="15" creationId="{702CE2F2-98DE-4148-8A9E-234696088D0B}"/>
            </ac:spMkLst>
          </pc:spChg>
          <pc:picChg chg="add del mod">
            <ac:chgData name="Zaugg, Pascal" userId="de968a30-50a6-469a-a7bd-5832950322c8" providerId="ADAL" clId="{B16AFA92-BF0A-4EC3-A460-B83FA3CC478D}" dt="2021-10-23T09:53:24.971" v="84"/>
            <ac:picMkLst>
              <pc:docMk/>
              <pc:sldMasterMk cId="1077259727" sldId="2147483672"/>
              <pc:sldLayoutMk cId="3061936735" sldId="2147483673"/>
              <ac:picMk id="7" creationId="{1CBFC552-0270-4F1E-B909-82FE628DD7B8}"/>
            </ac:picMkLst>
          </pc:picChg>
          <pc:picChg chg="add mod">
            <ac:chgData name="Zaugg, Pascal" userId="de968a30-50a6-469a-a7bd-5832950322c8" providerId="ADAL" clId="{B16AFA92-BF0A-4EC3-A460-B83FA3CC478D}" dt="2021-10-23T09:53:27.995" v="85"/>
            <ac:picMkLst>
              <pc:docMk/>
              <pc:sldMasterMk cId="1077259727" sldId="2147483672"/>
              <pc:sldLayoutMk cId="3061936735" sldId="2147483673"/>
              <ac:picMk id="8" creationId="{CCD2F0B4-B283-4078-8109-1A9E0BB8BBB3}"/>
            </ac:picMkLst>
          </pc:picChg>
          <pc:picChg chg="add mod">
            <ac:chgData name="Zaugg, Pascal" userId="de968a30-50a6-469a-a7bd-5832950322c8" providerId="ADAL" clId="{B16AFA92-BF0A-4EC3-A460-B83FA3CC478D}" dt="2021-10-23T09:55:04.175" v="94"/>
            <ac:picMkLst>
              <pc:docMk/>
              <pc:sldMasterMk cId="1077259727" sldId="2147483672"/>
              <pc:sldLayoutMk cId="3061936735" sldId="2147483673"/>
              <ac:picMk id="13" creationId="{11BC20F3-1B9B-428B-8987-737D734FDFFE}"/>
            </ac:picMkLst>
          </pc:picChg>
          <pc:picChg chg="add mod">
            <ac:chgData name="Zaugg, Pascal" userId="de968a30-50a6-469a-a7bd-5832950322c8" providerId="ADAL" clId="{B16AFA92-BF0A-4EC3-A460-B83FA3CC478D}" dt="2021-11-02T14:18:18.110" v="653" actId="1076"/>
            <ac:picMkLst>
              <pc:docMk/>
              <pc:sldMasterMk cId="1077259727" sldId="2147483672"/>
              <pc:sldLayoutMk cId="3061936735" sldId="2147483673"/>
              <ac:picMk id="16" creationId="{50AD745B-CABF-4D6D-ACC9-DB8678358C06}"/>
            </ac:picMkLst>
          </pc:picChg>
        </pc:sldLayoutChg>
      </pc:sldMasterChg>
    </pc:docChg>
  </pc:docChgLst>
  <pc:docChgLst>
    <pc:chgData name="Zaugg, Pascal" userId="de968a30-50a6-469a-a7bd-5832950322c8" providerId="ADAL" clId="{1C0C78D5-E913-4349-9917-CBF7B51E4EE4}"/>
    <pc:docChg chg="undo custSel modSld modMainMaster">
      <pc:chgData name="Zaugg, Pascal" userId="de968a30-50a6-469a-a7bd-5832950322c8" providerId="ADAL" clId="{1C0C78D5-E913-4349-9917-CBF7B51E4EE4}" dt="2021-09-06T14:50:04.218" v="107" actId="14100"/>
      <pc:docMkLst>
        <pc:docMk/>
      </pc:docMkLst>
      <pc:sldChg chg="addSp delSp modSp mod">
        <pc:chgData name="Zaugg, Pascal" userId="de968a30-50a6-469a-a7bd-5832950322c8" providerId="ADAL" clId="{1C0C78D5-E913-4349-9917-CBF7B51E4EE4}" dt="2021-09-06T14:50:04.218" v="107" actId="14100"/>
        <pc:sldMkLst>
          <pc:docMk/>
          <pc:sldMk cId="2316696038" sldId="256"/>
        </pc:sldMkLst>
        <pc:spChg chg="add mod ord">
          <ac:chgData name="Zaugg, Pascal" userId="de968a30-50a6-469a-a7bd-5832950322c8" providerId="ADAL" clId="{1C0C78D5-E913-4349-9917-CBF7B51E4EE4}" dt="2021-09-06T14:44:40.785" v="104" actId="167"/>
          <ac:spMkLst>
            <pc:docMk/>
            <pc:sldMk cId="2316696038" sldId="256"/>
            <ac:spMk id="4" creationId="{AE4F4702-2BFD-4B1E-B78F-17CD74BDA9CD}"/>
          </ac:spMkLst>
        </pc:spChg>
        <pc:spChg chg="mod">
          <ac:chgData name="Zaugg, Pascal" userId="de968a30-50a6-469a-a7bd-5832950322c8" providerId="ADAL" clId="{1C0C78D5-E913-4349-9917-CBF7B51E4EE4}" dt="2021-09-06T14:50:04.218" v="107" actId="14100"/>
          <ac:spMkLst>
            <pc:docMk/>
            <pc:sldMk cId="2316696038" sldId="256"/>
            <ac:spMk id="5" creationId="{23C2F20A-E5C5-4FE3-9F00-49C49CC502B5}"/>
          </ac:spMkLst>
        </pc:spChg>
        <pc:spChg chg="mod">
          <ac:chgData name="Zaugg, Pascal" userId="de968a30-50a6-469a-a7bd-5832950322c8" providerId="ADAL" clId="{1C0C78D5-E913-4349-9917-CBF7B51E4EE4}" dt="2021-09-06T14:39:29.916" v="25" actId="1035"/>
          <ac:spMkLst>
            <pc:docMk/>
            <pc:sldMk cId="2316696038" sldId="256"/>
            <ac:spMk id="6" creationId="{6B075975-D070-48BE-BBBF-A35EDA92ACB3}"/>
          </ac:spMkLst>
        </pc:spChg>
        <pc:spChg chg="mod">
          <ac:chgData name="Zaugg, Pascal" userId="de968a30-50a6-469a-a7bd-5832950322c8" providerId="ADAL" clId="{1C0C78D5-E913-4349-9917-CBF7B51E4EE4}" dt="2021-09-06T14:43:21.582" v="96" actId="20577"/>
          <ac:spMkLst>
            <pc:docMk/>
            <pc:sldMk cId="2316696038" sldId="256"/>
            <ac:spMk id="7" creationId="{81911030-2487-4E0F-9115-8C6D0F2683F6}"/>
          </ac:spMkLst>
        </pc:spChg>
        <pc:spChg chg="mod">
          <ac:chgData name="Zaugg, Pascal" userId="de968a30-50a6-469a-a7bd-5832950322c8" providerId="ADAL" clId="{1C0C78D5-E913-4349-9917-CBF7B51E4EE4}" dt="2021-09-06T14:42:37.339" v="68" actId="1036"/>
          <ac:spMkLst>
            <pc:docMk/>
            <pc:sldMk cId="2316696038" sldId="256"/>
            <ac:spMk id="11" creationId="{2188804C-8913-4D63-99C7-9C2C9130B511}"/>
          </ac:spMkLst>
        </pc:spChg>
        <pc:spChg chg="mod">
          <ac:chgData name="Zaugg, Pascal" userId="de968a30-50a6-469a-a7bd-5832950322c8" providerId="ADAL" clId="{1C0C78D5-E913-4349-9917-CBF7B51E4EE4}" dt="2021-09-06T14:39:59.502" v="30" actId="1076"/>
          <ac:spMkLst>
            <pc:docMk/>
            <pc:sldMk cId="2316696038" sldId="256"/>
            <ac:spMk id="12" creationId="{80791D1B-EA12-4807-8156-69F44E79DE5A}"/>
          </ac:spMkLst>
        </pc:spChg>
        <pc:spChg chg="del">
          <ac:chgData name="Zaugg, Pascal" userId="de968a30-50a6-469a-a7bd-5832950322c8" providerId="ADAL" clId="{1C0C78D5-E913-4349-9917-CBF7B51E4EE4}" dt="2021-09-06T14:41:20.356" v="44" actId="478"/>
          <ac:spMkLst>
            <pc:docMk/>
            <pc:sldMk cId="2316696038" sldId="256"/>
            <ac:spMk id="20" creationId="{59D89558-35D8-4681-8382-8563EAAE9B29}"/>
          </ac:spMkLst>
        </pc:spChg>
        <pc:grpChg chg="del">
          <ac:chgData name="Zaugg, Pascal" userId="de968a30-50a6-469a-a7bd-5832950322c8" providerId="ADAL" clId="{1C0C78D5-E913-4349-9917-CBF7B51E4EE4}" dt="2021-09-06T14:41:14.590" v="42" actId="478"/>
          <ac:grpSpMkLst>
            <pc:docMk/>
            <pc:sldMk cId="2316696038" sldId="256"/>
            <ac:grpSpMk id="15" creationId="{2ECF9CC1-7A51-4404-8775-A12594F9FB0A}"/>
          </ac:grpSpMkLst>
        </pc:grpChg>
        <pc:picChg chg="add mod">
          <ac:chgData name="Zaugg, Pascal" userId="de968a30-50a6-469a-a7bd-5832950322c8" providerId="ADAL" clId="{1C0C78D5-E913-4349-9917-CBF7B51E4EE4}" dt="2021-09-06T14:44:18.532" v="100" actId="1076"/>
          <ac:picMkLst>
            <pc:docMk/>
            <pc:sldMk cId="2316696038" sldId="256"/>
            <ac:picMk id="3" creationId="{4C2B80DC-5B50-4DFE-800F-1321BDD13D18}"/>
          </ac:picMkLst>
        </pc:picChg>
        <pc:picChg chg="mod">
          <ac:chgData name="Zaugg, Pascal" userId="de968a30-50a6-469a-a7bd-5832950322c8" providerId="ADAL" clId="{1C0C78D5-E913-4349-9917-CBF7B51E4EE4}" dt="2021-09-06T14:39:59.502" v="30" actId="1076"/>
          <ac:picMkLst>
            <pc:docMk/>
            <pc:sldMk cId="2316696038" sldId="256"/>
            <ac:picMk id="9" creationId="{CBBF6784-3C71-4F81-A318-0D0640DB941C}"/>
          </ac:picMkLst>
        </pc:picChg>
      </pc:sldChg>
      <pc:sldMasterChg chg="modSp mod">
        <pc:chgData name="Zaugg, Pascal" userId="de968a30-50a6-469a-a7bd-5832950322c8" providerId="ADAL" clId="{1C0C78D5-E913-4349-9917-CBF7B51E4EE4}" dt="2021-09-06T14:39:18.907" v="21" actId="14100"/>
        <pc:sldMasterMkLst>
          <pc:docMk/>
          <pc:sldMasterMk cId="1077259727" sldId="2147483672"/>
        </pc:sldMasterMkLst>
        <pc:spChg chg="mod">
          <ac:chgData name="Zaugg, Pascal" userId="de968a30-50a6-469a-a7bd-5832950322c8" providerId="ADAL" clId="{1C0C78D5-E913-4349-9917-CBF7B51E4EE4}" dt="2021-09-06T14:39:18.907" v="21" actId="14100"/>
          <ac:spMkLst>
            <pc:docMk/>
            <pc:sldMasterMk cId="1077259727" sldId="2147483672"/>
            <ac:spMk id="7" creationId="{0BF7894A-029A-4CBC-B3E3-9E7220BB9546}"/>
          </ac:spMkLst>
        </pc:spChg>
      </pc:sldMasterChg>
    </pc:docChg>
  </pc:docChgLst>
  <pc:docChgLst>
    <pc:chgData name="Heierle, Daniela" userId="S::daniela.heierle@phbern.ch::18383b7c-7d70-4c73-b6a9-7d6faaf1036a" providerId="AD" clId="Web-{31F3B83C-53F2-4930-AEC6-BDF694AA4FCA}"/>
    <pc:docChg chg="modSld">
      <pc:chgData name="Heierle, Daniela" userId="S::daniela.heierle@phbern.ch::18383b7c-7d70-4c73-b6a9-7d6faaf1036a" providerId="AD" clId="Web-{31F3B83C-53F2-4930-AEC6-BDF694AA4FCA}" dt="2021-10-31T22:10:51.217" v="4"/>
      <pc:docMkLst>
        <pc:docMk/>
      </pc:docMkLst>
      <pc:sldChg chg="modSp">
        <pc:chgData name="Heierle, Daniela" userId="S::daniela.heierle@phbern.ch::18383b7c-7d70-4c73-b6a9-7d6faaf1036a" providerId="AD" clId="Web-{31F3B83C-53F2-4930-AEC6-BDF694AA4FCA}" dt="2021-10-31T22:10:42.763" v="3" actId="20577"/>
        <pc:sldMkLst>
          <pc:docMk/>
          <pc:sldMk cId="2413883205" sldId="258"/>
        </pc:sldMkLst>
        <pc:spChg chg="mod">
          <ac:chgData name="Heierle, Daniela" userId="S::daniela.heierle@phbern.ch::18383b7c-7d70-4c73-b6a9-7d6faaf1036a" providerId="AD" clId="Web-{31F3B83C-53F2-4930-AEC6-BDF694AA4FCA}" dt="2021-10-31T22:10:42.763" v="3" actId="20577"/>
          <ac:spMkLst>
            <pc:docMk/>
            <pc:sldMk cId="2413883205" sldId="258"/>
            <ac:spMk id="7" creationId="{81911030-2487-4E0F-9115-8C6D0F2683F6}"/>
          </ac:spMkLst>
        </pc:spChg>
      </pc:sldChg>
      <pc:sldChg chg="delCm">
        <pc:chgData name="Heierle, Daniela" userId="S::daniela.heierle@phbern.ch::18383b7c-7d70-4c73-b6a9-7d6faaf1036a" providerId="AD" clId="Web-{31F3B83C-53F2-4930-AEC6-BDF694AA4FCA}" dt="2021-10-31T22:10:51.217" v="4"/>
        <pc:sldMkLst>
          <pc:docMk/>
          <pc:sldMk cId="2337328063" sldId="260"/>
        </pc:sldMkLst>
      </pc:sldChg>
    </pc:docChg>
  </pc:docChgLst>
  <pc:docChgLst>
    <pc:chgData name="Bollag, Jessica" userId="S::jessica.bollag@phbern.ch::556b442d-36a9-4fe0-9126-42da6d4cd36d" providerId="AD" clId="Web-{C42A59F0-0972-4C70-9C9B-7AFB67041B0C}"/>
    <pc:docChg chg="modSld">
      <pc:chgData name="Bollag, Jessica" userId="S::jessica.bollag@phbern.ch::556b442d-36a9-4fe0-9126-42da6d4cd36d" providerId="AD" clId="Web-{C42A59F0-0972-4C70-9C9B-7AFB67041B0C}" dt="2021-10-26T15:39:00.895" v="1"/>
      <pc:docMkLst>
        <pc:docMk/>
      </pc:docMkLst>
      <pc:sldChg chg="addSp delSp">
        <pc:chgData name="Bollag, Jessica" userId="S::jessica.bollag@phbern.ch::556b442d-36a9-4fe0-9126-42da6d4cd36d" providerId="AD" clId="Web-{C42A59F0-0972-4C70-9C9B-7AFB67041B0C}" dt="2021-10-26T15:39:00.895" v="1"/>
        <pc:sldMkLst>
          <pc:docMk/>
          <pc:sldMk cId="2316696038" sldId="256"/>
        </pc:sldMkLst>
        <pc:spChg chg="add del">
          <ac:chgData name="Bollag, Jessica" userId="S::jessica.bollag@phbern.ch::556b442d-36a9-4fe0-9126-42da6d4cd36d" providerId="AD" clId="Web-{C42A59F0-0972-4C70-9C9B-7AFB67041B0C}" dt="2021-10-26T15:39:00.895" v="1"/>
          <ac:spMkLst>
            <pc:docMk/>
            <pc:sldMk cId="2316696038" sldId="256"/>
            <ac:spMk id="3" creationId="{B88F39E4-4B3D-4BC9-8F4E-333E1FA098C8}"/>
          </ac:spMkLst>
        </pc:spChg>
      </pc:sldChg>
    </pc:docChg>
  </pc:docChgLst>
  <pc:docChgLst>
    <pc:chgData name="Bollag, Jessica" userId="S::jessica.bollag@phbern.ch::556b442d-36a9-4fe0-9126-42da6d4cd36d" providerId="AD" clId="Web-{ED3B4428-9114-4C94-9288-E5FFC426F008}"/>
    <pc:docChg chg="">
      <pc:chgData name="Bollag, Jessica" userId="S::jessica.bollag@phbern.ch::556b442d-36a9-4fe0-9126-42da6d4cd36d" providerId="AD" clId="Web-{ED3B4428-9114-4C94-9288-E5FFC426F008}" dt="2021-10-25T13:42:56.327" v="0"/>
      <pc:docMkLst>
        <pc:docMk/>
      </pc:docMkLst>
      <pc:sldChg chg="addCm">
        <pc:chgData name="Bollag, Jessica" userId="S::jessica.bollag@phbern.ch::556b442d-36a9-4fe0-9126-42da6d4cd36d" providerId="AD" clId="Web-{ED3B4428-9114-4C94-9288-E5FFC426F008}" dt="2021-10-25T13:42:56.327" v="0"/>
        <pc:sldMkLst>
          <pc:docMk/>
          <pc:sldMk cId="2413883205" sldId="258"/>
        </pc:sldMkLst>
      </pc:sldChg>
    </pc:docChg>
  </pc:docChgLst>
  <pc:docChgLst>
    <pc:chgData name="Heierle, Daniela" userId="18383b7c-7d70-4c73-b6a9-7d6faaf1036a" providerId="ADAL" clId="{87453509-8742-4CD6-BD68-5943CFA60725}"/>
    <pc:docChg chg="undo custSel modSld">
      <pc:chgData name="Heierle, Daniela" userId="18383b7c-7d70-4c73-b6a9-7d6faaf1036a" providerId="ADAL" clId="{87453509-8742-4CD6-BD68-5943CFA60725}" dt="2021-09-27T09:58:20.798" v="110" actId="20577"/>
      <pc:docMkLst>
        <pc:docMk/>
      </pc:docMkLst>
      <pc:sldChg chg="modSp mod">
        <pc:chgData name="Heierle, Daniela" userId="18383b7c-7d70-4c73-b6a9-7d6faaf1036a" providerId="ADAL" clId="{87453509-8742-4CD6-BD68-5943CFA60725}" dt="2021-09-27T09:57:41.098" v="78" actId="20577"/>
        <pc:sldMkLst>
          <pc:docMk/>
          <pc:sldMk cId="2316696038" sldId="256"/>
        </pc:sldMkLst>
        <pc:spChg chg="mod">
          <ac:chgData name="Heierle, Daniela" userId="18383b7c-7d70-4c73-b6a9-7d6faaf1036a" providerId="ADAL" clId="{87453509-8742-4CD6-BD68-5943CFA60725}" dt="2021-09-27T09:57:41.098" v="78" actId="20577"/>
          <ac:spMkLst>
            <pc:docMk/>
            <pc:sldMk cId="2316696038" sldId="256"/>
            <ac:spMk id="7" creationId="{81911030-2487-4E0F-9115-8C6D0F2683F6}"/>
          </ac:spMkLst>
        </pc:spChg>
      </pc:sldChg>
      <pc:sldChg chg="modSp mod">
        <pc:chgData name="Heierle, Daniela" userId="18383b7c-7d70-4c73-b6a9-7d6faaf1036a" providerId="ADAL" clId="{87453509-8742-4CD6-BD68-5943CFA60725}" dt="2021-09-27T09:55:02.854" v="24" actId="2711"/>
        <pc:sldMkLst>
          <pc:docMk/>
          <pc:sldMk cId="2657480794" sldId="257"/>
        </pc:sldMkLst>
        <pc:spChg chg="mod">
          <ac:chgData name="Heierle, Daniela" userId="18383b7c-7d70-4c73-b6a9-7d6faaf1036a" providerId="ADAL" clId="{87453509-8742-4CD6-BD68-5943CFA60725}" dt="2021-09-27T09:55:02.854" v="24" actId="2711"/>
          <ac:spMkLst>
            <pc:docMk/>
            <pc:sldMk cId="2657480794" sldId="257"/>
            <ac:spMk id="7" creationId="{81911030-2487-4E0F-9115-8C6D0F2683F6}"/>
          </ac:spMkLst>
        </pc:spChg>
      </pc:sldChg>
      <pc:sldChg chg="modSp mod">
        <pc:chgData name="Heierle, Daniela" userId="18383b7c-7d70-4c73-b6a9-7d6faaf1036a" providerId="ADAL" clId="{87453509-8742-4CD6-BD68-5943CFA60725}" dt="2021-09-27T09:55:21.913" v="27" actId="20577"/>
        <pc:sldMkLst>
          <pc:docMk/>
          <pc:sldMk cId="2413883205" sldId="258"/>
        </pc:sldMkLst>
        <pc:spChg chg="mod">
          <ac:chgData name="Heierle, Daniela" userId="18383b7c-7d70-4c73-b6a9-7d6faaf1036a" providerId="ADAL" clId="{87453509-8742-4CD6-BD68-5943CFA60725}" dt="2021-09-27T09:55:21.913" v="27" actId="20577"/>
          <ac:spMkLst>
            <pc:docMk/>
            <pc:sldMk cId="2413883205" sldId="258"/>
            <ac:spMk id="7" creationId="{81911030-2487-4E0F-9115-8C6D0F2683F6}"/>
          </ac:spMkLst>
        </pc:spChg>
      </pc:sldChg>
      <pc:sldChg chg="modSp mod addCm modCm">
        <pc:chgData name="Heierle, Daniela" userId="18383b7c-7d70-4c73-b6a9-7d6faaf1036a" providerId="ADAL" clId="{87453509-8742-4CD6-BD68-5943CFA60725}" dt="2021-09-27T09:57:33.687" v="77"/>
        <pc:sldMkLst>
          <pc:docMk/>
          <pc:sldMk cId="1560777405" sldId="259"/>
        </pc:sldMkLst>
        <pc:spChg chg="mod">
          <ac:chgData name="Heierle, Daniela" userId="18383b7c-7d70-4c73-b6a9-7d6faaf1036a" providerId="ADAL" clId="{87453509-8742-4CD6-BD68-5943CFA60725}" dt="2021-09-27T09:55:54.051" v="36" actId="21"/>
          <ac:spMkLst>
            <pc:docMk/>
            <pc:sldMk cId="1560777405" sldId="259"/>
            <ac:spMk id="7" creationId="{81911030-2487-4E0F-9115-8C6D0F2683F6}"/>
          </ac:spMkLst>
        </pc:spChg>
      </pc:sldChg>
      <pc:sldChg chg="addSp delSp modSp mod addCm modCm">
        <pc:chgData name="Heierle, Daniela" userId="18383b7c-7d70-4c73-b6a9-7d6faaf1036a" providerId="ADAL" clId="{87453509-8742-4CD6-BD68-5943CFA60725}" dt="2021-09-27T09:56:15.327" v="40"/>
        <pc:sldMkLst>
          <pc:docMk/>
          <pc:sldMk cId="2337328063" sldId="260"/>
        </pc:sldMkLst>
        <pc:spChg chg="mod">
          <ac:chgData name="Heierle, Daniela" userId="18383b7c-7d70-4c73-b6a9-7d6faaf1036a" providerId="ADAL" clId="{87453509-8742-4CD6-BD68-5943CFA60725}" dt="2021-09-27T09:55:59.307" v="38" actId="20577"/>
          <ac:spMkLst>
            <pc:docMk/>
            <pc:sldMk cId="2337328063" sldId="260"/>
            <ac:spMk id="7" creationId="{81911030-2487-4E0F-9115-8C6D0F2683F6}"/>
          </ac:spMkLst>
        </pc:spChg>
        <pc:spChg chg="add del mod">
          <ac:chgData name="Heierle, Daniela" userId="18383b7c-7d70-4c73-b6a9-7d6faaf1036a" providerId="ADAL" clId="{87453509-8742-4CD6-BD68-5943CFA60725}" dt="2021-09-27T09:55:52.134" v="34"/>
          <ac:spMkLst>
            <pc:docMk/>
            <pc:sldMk cId="2337328063" sldId="260"/>
            <ac:spMk id="10" creationId="{777395F3-CB80-4E6C-9492-74FCE2B857CB}"/>
          </ac:spMkLst>
        </pc:spChg>
        <pc:spChg chg="add del mod">
          <ac:chgData name="Heierle, Daniela" userId="18383b7c-7d70-4c73-b6a9-7d6faaf1036a" providerId="ADAL" clId="{87453509-8742-4CD6-BD68-5943CFA60725}" dt="2021-09-27T09:55:51.767" v="33"/>
          <ac:spMkLst>
            <pc:docMk/>
            <pc:sldMk cId="2337328063" sldId="260"/>
            <ac:spMk id="13" creationId="{39C1C9BC-9AF9-41D9-AD4D-476FCDE37ECE}"/>
          </ac:spMkLst>
        </pc:spChg>
      </pc:sldChg>
      <pc:sldChg chg="modSp mod">
        <pc:chgData name="Heierle, Daniela" userId="18383b7c-7d70-4c73-b6a9-7d6faaf1036a" providerId="ADAL" clId="{87453509-8742-4CD6-BD68-5943CFA60725}" dt="2021-09-27T09:58:20.798" v="110" actId="20577"/>
        <pc:sldMkLst>
          <pc:docMk/>
          <pc:sldMk cId="1486484554" sldId="261"/>
        </pc:sldMkLst>
        <pc:spChg chg="mod">
          <ac:chgData name="Heierle, Daniela" userId="18383b7c-7d70-4c73-b6a9-7d6faaf1036a" providerId="ADAL" clId="{87453509-8742-4CD6-BD68-5943CFA60725}" dt="2021-09-27T09:58:20.798" v="110" actId="20577"/>
          <ac:spMkLst>
            <pc:docMk/>
            <pc:sldMk cId="1486484554" sldId="261"/>
            <ac:spMk id="7" creationId="{81911030-2487-4E0F-9115-8C6D0F2683F6}"/>
          </ac:spMkLst>
        </pc:spChg>
      </pc:sldChg>
    </pc:docChg>
  </pc:docChgLst>
  <pc:docChgLst>
    <pc:chgData name="Heierle, Daniela" userId="S::daniela.heierle@phbern.ch::18383b7c-7d70-4c73-b6a9-7d6faaf1036a" providerId="AD" clId="Web-{3532EBE3-3A19-4D4D-B024-9A9EF39D5A4C}"/>
    <pc:docChg chg="addSld delSld modSld">
      <pc:chgData name="Heierle, Daniela" userId="S::daniela.heierle@phbern.ch::18383b7c-7d70-4c73-b6a9-7d6faaf1036a" providerId="AD" clId="Web-{3532EBE3-3A19-4D4D-B024-9A9EF39D5A4C}" dt="2021-10-25T09:23:53.401" v="213"/>
      <pc:docMkLst>
        <pc:docMk/>
      </pc:docMkLst>
      <pc:sldChg chg="addCm">
        <pc:chgData name="Heierle, Daniela" userId="S::daniela.heierle@phbern.ch::18383b7c-7d70-4c73-b6a9-7d6faaf1036a" providerId="AD" clId="Web-{3532EBE3-3A19-4D4D-B024-9A9EF39D5A4C}" dt="2021-10-25T09:00:27.906" v="0"/>
        <pc:sldMkLst>
          <pc:docMk/>
          <pc:sldMk cId="2316696038" sldId="256"/>
        </pc:sldMkLst>
      </pc:sldChg>
      <pc:sldChg chg="modSp addCm">
        <pc:chgData name="Heierle, Daniela" userId="S::daniela.heierle@phbern.ch::18383b7c-7d70-4c73-b6a9-7d6faaf1036a" providerId="AD" clId="Web-{3532EBE3-3A19-4D4D-B024-9A9EF39D5A4C}" dt="2021-10-25T09:12:09.098" v="134" actId="20577"/>
        <pc:sldMkLst>
          <pc:docMk/>
          <pc:sldMk cId="2413883205" sldId="258"/>
        </pc:sldMkLst>
        <pc:spChg chg="mod">
          <ac:chgData name="Heierle, Daniela" userId="S::daniela.heierle@phbern.ch::18383b7c-7d70-4c73-b6a9-7d6faaf1036a" providerId="AD" clId="Web-{3532EBE3-3A19-4D4D-B024-9A9EF39D5A4C}" dt="2021-10-25T09:12:09.098" v="134" actId="20577"/>
          <ac:spMkLst>
            <pc:docMk/>
            <pc:sldMk cId="2413883205" sldId="258"/>
            <ac:spMk id="7" creationId="{81911030-2487-4E0F-9115-8C6D0F2683F6}"/>
          </ac:spMkLst>
        </pc:spChg>
      </pc:sldChg>
      <pc:sldChg chg="addCm">
        <pc:chgData name="Heierle, Daniela" userId="S::daniela.heierle@phbern.ch::18383b7c-7d70-4c73-b6a9-7d6faaf1036a" providerId="AD" clId="Web-{3532EBE3-3A19-4D4D-B024-9A9EF39D5A4C}" dt="2021-10-25T09:22:21.257" v="210"/>
        <pc:sldMkLst>
          <pc:docMk/>
          <pc:sldMk cId="1560777405" sldId="259"/>
        </pc:sldMkLst>
      </pc:sldChg>
      <pc:sldChg chg="addCm">
        <pc:chgData name="Heierle, Daniela" userId="S::daniela.heierle@phbern.ch::18383b7c-7d70-4c73-b6a9-7d6faaf1036a" providerId="AD" clId="Web-{3532EBE3-3A19-4D4D-B024-9A9EF39D5A4C}" dt="2021-10-25T09:23:53.401" v="213"/>
        <pc:sldMkLst>
          <pc:docMk/>
          <pc:sldMk cId="2337328063" sldId="260"/>
        </pc:sldMkLst>
      </pc:sldChg>
      <pc:sldChg chg="modSp">
        <pc:chgData name="Heierle, Daniela" userId="S::daniela.heierle@phbern.ch::18383b7c-7d70-4c73-b6a9-7d6faaf1036a" providerId="AD" clId="Web-{3532EBE3-3A19-4D4D-B024-9A9EF39D5A4C}" dt="2021-10-25T09:13:08.725" v="140" actId="20577"/>
        <pc:sldMkLst>
          <pc:docMk/>
          <pc:sldMk cId="2291145790" sldId="262"/>
        </pc:sldMkLst>
        <pc:spChg chg="mod">
          <ac:chgData name="Heierle, Daniela" userId="S::daniela.heierle@phbern.ch::18383b7c-7d70-4c73-b6a9-7d6faaf1036a" providerId="AD" clId="Web-{3532EBE3-3A19-4D4D-B024-9A9EF39D5A4C}" dt="2021-10-25T09:13:08.725" v="140" actId="20577"/>
          <ac:spMkLst>
            <pc:docMk/>
            <pc:sldMk cId="2291145790" sldId="262"/>
            <ac:spMk id="7" creationId="{81911030-2487-4E0F-9115-8C6D0F2683F6}"/>
          </ac:spMkLst>
        </pc:spChg>
      </pc:sldChg>
      <pc:sldChg chg="modSp addCm">
        <pc:chgData name="Heierle, Daniela" userId="S::daniela.heierle@phbern.ch::18383b7c-7d70-4c73-b6a9-7d6faaf1036a" providerId="AD" clId="Web-{3532EBE3-3A19-4D4D-B024-9A9EF39D5A4C}" dt="2021-10-25T09:17:37.296" v="193"/>
        <pc:sldMkLst>
          <pc:docMk/>
          <pc:sldMk cId="2996673807" sldId="263"/>
        </pc:sldMkLst>
        <pc:spChg chg="mod">
          <ac:chgData name="Heierle, Daniela" userId="S::daniela.heierle@phbern.ch::18383b7c-7d70-4c73-b6a9-7d6faaf1036a" providerId="AD" clId="Web-{3532EBE3-3A19-4D4D-B024-9A9EF39D5A4C}" dt="2021-10-25T09:15:41.902" v="166" actId="20577"/>
          <ac:spMkLst>
            <pc:docMk/>
            <pc:sldMk cId="2996673807" sldId="263"/>
            <ac:spMk id="7" creationId="{81911030-2487-4E0F-9115-8C6D0F2683F6}"/>
          </ac:spMkLst>
        </pc:spChg>
      </pc:sldChg>
      <pc:sldChg chg="modSp">
        <pc:chgData name="Heierle, Daniela" userId="S::daniela.heierle@phbern.ch::18383b7c-7d70-4c73-b6a9-7d6faaf1036a" providerId="AD" clId="Web-{3532EBE3-3A19-4D4D-B024-9A9EF39D5A4C}" dt="2021-10-25T09:17:22.092" v="192" actId="20577"/>
        <pc:sldMkLst>
          <pc:docMk/>
          <pc:sldMk cId="1342680701" sldId="264"/>
        </pc:sldMkLst>
        <pc:spChg chg="mod">
          <ac:chgData name="Heierle, Daniela" userId="S::daniela.heierle@phbern.ch::18383b7c-7d70-4c73-b6a9-7d6faaf1036a" providerId="AD" clId="Web-{3532EBE3-3A19-4D4D-B024-9A9EF39D5A4C}" dt="2021-10-25T09:17:22.092" v="192" actId="20577"/>
          <ac:spMkLst>
            <pc:docMk/>
            <pc:sldMk cId="1342680701" sldId="264"/>
            <ac:spMk id="7" creationId="{81911030-2487-4E0F-9115-8C6D0F2683F6}"/>
          </ac:spMkLst>
        </pc:spChg>
      </pc:sldChg>
      <pc:sldChg chg="modSp">
        <pc:chgData name="Heierle, Daniela" userId="S::daniela.heierle@phbern.ch::18383b7c-7d70-4c73-b6a9-7d6faaf1036a" providerId="AD" clId="Web-{3532EBE3-3A19-4D4D-B024-9A9EF39D5A4C}" dt="2021-10-25T09:19:02.267" v="206" actId="20577"/>
        <pc:sldMkLst>
          <pc:docMk/>
          <pc:sldMk cId="2303447954" sldId="265"/>
        </pc:sldMkLst>
        <pc:spChg chg="mod">
          <ac:chgData name="Heierle, Daniela" userId="S::daniela.heierle@phbern.ch::18383b7c-7d70-4c73-b6a9-7d6faaf1036a" providerId="AD" clId="Web-{3532EBE3-3A19-4D4D-B024-9A9EF39D5A4C}" dt="2021-10-25T09:19:02.267" v="206" actId="20577"/>
          <ac:spMkLst>
            <pc:docMk/>
            <pc:sldMk cId="2303447954" sldId="265"/>
            <ac:spMk id="7" creationId="{81911030-2487-4E0F-9115-8C6D0F2683F6}"/>
          </ac:spMkLst>
        </pc:spChg>
      </pc:sldChg>
      <pc:sldChg chg="modSp addCm">
        <pc:chgData name="Heierle, Daniela" userId="S::daniela.heierle@phbern.ch::18383b7c-7d70-4c73-b6a9-7d6faaf1036a" providerId="AD" clId="Web-{3532EBE3-3A19-4D4D-B024-9A9EF39D5A4C}" dt="2021-10-25T09:21:37.115" v="209" actId="20577"/>
        <pc:sldMkLst>
          <pc:docMk/>
          <pc:sldMk cId="803242693" sldId="266"/>
        </pc:sldMkLst>
        <pc:spChg chg="mod">
          <ac:chgData name="Heierle, Daniela" userId="S::daniela.heierle@phbern.ch::18383b7c-7d70-4c73-b6a9-7d6faaf1036a" providerId="AD" clId="Web-{3532EBE3-3A19-4D4D-B024-9A9EF39D5A4C}" dt="2021-10-25T09:21:37.115" v="209" actId="20577"/>
          <ac:spMkLst>
            <pc:docMk/>
            <pc:sldMk cId="803242693" sldId="266"/>
            <ac:spMk id="7" creationId="{81911030-2487-4E0F-9115-8C6D0F2683F6}"/>
          </ac:spMkLst>
        </pc:spChg>
      </pc:sldChg>
      <pc:sldChg chg="new del">
        <pc:chgData name="Heierle, Daniela" userId="S::daniela.heierle@phbern.ch::18383b7c-7d70-4c73-b6a9-7d6faaf1036a" providerId="AD" clId="Web-{3532EBE3-3A19-4D4D-B024-9A9EF39D5A4C}" dt="2021-10-25T09:09:33.484" v="109"/>
        <pc:sldMkLst>
          <pc:docMk/>
          <pc:sldMk cId="1763991397" sldId="267"/>
        </pc:sldMkLst>
      </pc:sldChg>
    </pc:docChg>
  </pc:docChgLst>
  <pc:docChgLst>
    <pc:chgData name="Bollag, Jessica" userId="S::jessica.bollag@phbern.ch::556b442d-36a9-4fe0-9126-42da6d4cd36d" providerId="AD" clId="Web-{495BFCF3-9BD6-4129-B48C-664742644A65}"/>
    <pc:docChg chg="modSld">
      <pc:chgData name="Bollag, Jessica" userId="S::jessica.bollag@phbern.ch::556b442d-36a9-4fe0-9126-42da6d4cd36d" providerId="AD" clId="Web-{495BFCF3-9BD6-4129-B48C-664742644A65}" dt="2021-10-20T14:45:51.276" v="432" actId="20577"/>
      <pc:docMkLst>
        <pc:docMk/>
      </pc:docMkLst>
      <pc:sldChg chg="addCm">
        <pc:chgData name="Bollag, Jessica" userId="S::jessica.bollag@phbern.ch::556b442d-36a9-4fe0-9126-42da6d4cd36d" providerId="AD" clId="Web-{495BFCF3-9BD6-4129-B48C-664742644A65}" dt="2021-10-20T14:20:00.922" v="0"/>
        <pc:sldMkLst>
          <pc:docMk/>
          <pc:sldMk cId="2316696038" sldId="256"/>
        </pc:sldMkLst>
      </pc:sldChg>
      <pc:sldChg chg="modSp modCm">
        <pc:chgData name="Bollag, Jessica" userId="S::jessica.bollag@phbern.ch::556b442d-36a9-4fe0-9126-42da6d4cd36d" providerId="AD" clId="Web-{495BFCF3-9BD6-4129-B48C-664742644A65}" dt="2021-10-20T14:25:21.743" v="120" actId="20577"/>
        <pc:sldMkLst>
          <pc:docMk/>
          <pc:sldMk cId="2413883205" sldId="258"/>
        </pc:sldMkLst>
        <pc:spChg chg="mod">
          <ac:chgData name="Bollag, Jessica" userId="S::jessica.bollag@phbern.ch::556b442d-36a9-4fe0-9126-42da6d4cd36d" providerId="AD" clId="Web-{495BFCF3-9BD6-4129-B48C-664742644A65}" dt="2021-10-20T14:25:21.743" v="120" actId="20577"/>
          <ac:spMkLst>
            <pc:docMk/>
            <pc:sldMk cId="2413883205" sldId="258"/>
            <ac:spMk id="7" creationId="{81911030-2487-4E0F-9115-8C6D0F2683F6}"/>
          </ac:spMkLst>
        </pc:spChg>
      </pc:sldChg>
      <pc:sldChg chg="modSp addCm">
        <pc:chgData name="Bollag, Jessica" userId="S::jessica.bollag@phbern.ch::556b442d-36a9-4fe0-9126-42da6d4cd36d" providerId="AD" clId="Web-{495BFCF3-9BD6-4129-B48C-664742644A65}" dt="2021-10-20T14:40:48.971" v="427" actId="20577"/>
        <pc:sldMkLst>
          <pc:docMk/>
          <pc:sldMk cId="1560777405" sldId="259"/>
        </pc:sldMkLst>
        <pc:spChg chg="mod">
          <ac:chgData name="Bollag, Jessica" userId="S::jessica.bollag@phbern.ch::556b442d-36a9-4fe0-9126-42da6d4cd36d" providerId="AD" clId="Web-{495BFCF3-9BD6-4129-B48C-664742644A65}" dt="2021-10-20T14:40:48.971" v="427" actId="20577"/>
          <ac:spMkLst>
            <pc:docMk/>
            <pc:sldMk cId="1560777405" sldId="259"/>
            <ac:spMk id="7" creationId="{81911030-2487-4E0F-9115-8C6D0F2683F6}"/>
          </ac:spMkLst>
        </pc:spChg>
      </pc:sldChg>
      <pc:sldChg chg="modSp addCm">
        <pc:chgData name="Bollag, Jessica" userId="S::jessica.bollag@phbern.ch::556b442d-36a9-4fe0-9126-42da6d4cd36d" providerId="AD" clId="Web-{495BFCF3-9BD6-4129-B48C-664742644A65}" dt="2021-10-20T14:45:51.276" v="432" actId="20577"/>
        <pc:sldMkLst>
          <pc:docMk/>
          <pc:sldMk cId="2337328063" sldId="260"/>
        </pc:sldMkLst>
        <pc:spChg chg="mod">
          <ac:chgData name="Bollag, Jessica" userId="S::jessica.bollag@phbern.ch::556b442d-36a9-4fe0-9126-42da6d4cd36d" providerId="AD" clId="Web-{495BFCF3-9BD6-4129-B48C-664742644A65}" dt="2021-10-20T14:45:51.276" v="432" actId="20577"/>
          <ac:spMkLst>
            <pc:docMk/>
            <pc:sldMk cId="2337328063" sldId="260"/>
            <ac:spMk id="7" creationId="{81911030-2487-4E0F-9115-8C6D0F2683F6}"/>
          </ac:spMkLst>
        </pc:spChg>
      </pc:sldChg>
    </pc:docChg>
  </pc:docChgLst>
  <pc:docChgLst>
    <pc:chgData name="Heierle, Daniela" userId="S::daniela.heierle@phbern.ch::18383b7c-7d70-4c73-b6a9-7d6faaf1036a" providerId="AD" clId="Web-{3E4A8465-A2EC-42F5-9265-E48B8ABC0B35}"/>
    <pc:docChg chg="">
      <pc:chgData name="Heierle, Daniela" userId="S::daniela.heierle@phbern.ch::18383b7c-7d70-4c73-b6a9-7d6faaf1036a" providerId="AD" clId="Web-{3E4A8465-A2EC-42F5-9265-E48B8ABC0B35}" dt="2021-10-18T08:03:44.696" v="1"/>
      <pc:docMkLst>
        <pc:docMk/>
      </pc:docMkLst>
      <pc:sldChg chg="addCm delCm">
        <pc:chgData name="Heierle, Daniela" userId="S::daniela.heierle@phbern.ch::18383b7c-7d70-4c73-b6a9-7d6faaf1036a" providerId="AD" clId="Web-{3E4A8465-A2EC-42F5-9265-E48B8ABC0B35}" dt="2021-10-18T08:03:44.696" v="1"/>
        <pc:sldMkLst>
          <pc:docMk/>
          <pc:sldMk cId="2337328063" sldId="260"/>
        </pc:sldMkLst>
      </pc:sldChg>
    </pc:docChg>
  </pc:docChgLst>
  <pc:docChgLst>
    <pc:chgData name="Heierle, Daniela" userId="S::daniela.heierle@phbern.ch::18383b7c-7d70-4c73-b6a9-7d6faaf1036a" providerId="AD" clId="Web-{C4673419-23C6-4864-9D28-47FD17B76D02}"/>
    <pc:docChg chg="modSld">
      <pc:chgData name="Heierle, Daniela" userId="S::daniela.heierle@phbern.ch::18383b7c-7d70-4c73-b6a9-7d6faaf1036a" providerId="AD" clId="Web-{C4673419-23C6-4864-9D28-47FD17B76D02}" dt="2021-10-25T13:45:36.404" v="80" actId="20577"/>
      <pc:docMkLst>
        <pc:docMk/>
      </pc:docMkLst>
      <pc:sldChg chg="delCm">
        <pc:chgData name="Heierle, Daniela" userId="S::daniela.heierle@phbern.ch::18383b7c-7d70-4c73-b6a9-7d6faaf1036a" providerId="AD" clId="Web-{C4673419-23C6-4864-9D28-47FD17B76D02}" dt="2021-10-25T13:35:20.616" v="0"/>
        <pc:sldMkLst>
          <pc:docMk/>
          <pc:sldMk cId="2316696038" sldId="256"/>
        </pc:sldMkLst>
      </pc:sldChg>
      <pc:sldChg chg="delCm">
        <pc:chgData name="Heierle, Daniela" userId="S::daniela.heierle@phbern.ch::18383b7c-7d70-4c73-b6a9-7d6faaf1036a" providerId="AD" clId="Web-{C4673419-23C6-4864-9D28-47FD17B76D02}" dt="2021-10-25T13:35:43.086" v="1"/>
        <pc:sldMkLst>
          <pc:docMk/>
          <pc:sldMk cId="2657480794" sldId="257"/>
        </pc:sldMkLst>
      </pc:sldChg>
      <pc:sldChg chg="addCm delCm">
        <pc:chgData name="Heierle, Daniela" userId="S::daniela.heierle@phbern.ch::18383b7c-7d70-4c73-b6a9-7d6faaf1036a" providerId="AD" clId="Web-{C4673419-23C6-4864-9D28-47FD17B76D02}" dt="2021-10-25T13:36:41.043" v="3"/>
        <pc:sldMkLst>
          <pc:docMk/>
          <pc:sldMk cId="2413883205" sldId="258"/>
        </pc:sldMkLst>
      </pc:sldChg>
      <pc:sldChg chg="delCm">
        <pc:chgData name="Heierle, Daniela" userId="S::daniela.heierle@phbern.ch::18383b7c-7d70-4c73-b6a9-7d6faaf1036a" providerId="AD" clId="Web-{C4673419-23C6-4864-9D28-47FD17B76D02}" dt="2021-10-25T13:37:54.469" v="40"/>
        <pc:sldMkLst>
          <pc:docMk/>
          <pc:sldMk cId="1560777405" sldId="259"/>
        </pc:sldMkLst>
      </pc:sldChg>
      <pc:sldChg chg="modSp addCm delCm">
        <pc:chgData name="Heierle, Daniela" userId="S::daniela.heierle@phbern.ch::18383b7c-7d70-4c73-b6a9-7d6faaf1036a" providerId="AD" clId="Web-{C4673419-23C6-4864-9D28-47FD17B76D02}" dt="2021-10-25T13:45:36.404" v="80" actId="20577"/>
        <pc:sldMkLst>
          <pc:docMk/>
          <pc:sldMk cId="2337328063" sldId="260"/>
        </pc:sldMkLst>
        <pc:spChg chg="mod">
          <ac:chgData name="Heierle, Daniela" userId="S::daniela.heierle@phbern.ch::18383b7c-7d70-4c73-b6a9-7d6faaf1036a" providerId="AD" clId="Web-{C4673419-23C6-4864-9D28-47FD17B76D02}" dt="2021-10-25T13:45:36.404" v="80" actId="20577"/>
          <ac:spMkLst>
            <pc:docMk/>
            <pc:sldMk cId="2337328063" sldId="260"/>
            <ac:spMk id="7" creationId="{81911030-2487-4E0F-9115-8C6D0F2683F6}"/>
          </ac:spMkLst>
        </pc:spChg>
      </pc:sldChg>
      <pc:sldChg chg="modSp">
        <pc:chgData name="Heierle, Daniela" userId="S::daniela.heierle@phbern.ch::18383b7c-7d70-4c73-b6a9-7d6faaf1036a" providerId="AD" clId="Web-{C4673419-23C6-4864-9D28-47FD17B76D02}" dt="2021-10-25T13:37:08.764" v="17" actId="20577"/>
        <pc:sldMkLst>
          <pc:docMk/>
          <pc:sldMk cId="2291145790" sldId="262"/>
        </pc:sldMkLst>
        <pc:spChg chg="mod">
          <ac:chgData name="Heierle, Daniela" userId="S::daniela.heierle@phbern.ch::18383b7c-7d70-4c73-b6a9-7d6faaf1036a" providerId="AD" clId="Web-{C4673419-23C6-4864-9D28-47FD17B76D02}" dt="2021-10-25T13:37:08.764" v="17" actId="20577"/>
          <ac:spMkLst>
            <pc:docMk/>
            <pc:sldMk cId="2291145790" sldId="262"/>
            <ac:spMk id="7" creationId="{81911030-2487-4E0F-9115-8C6D0F2683F6}"/>
          </ac:spMkLst>
        </pc:spChg>
      </pc:sldChg>
      <pc:sldChg chg="modSp">
        <pc:chgData name="Heierle, Daniela" userId="S::daniela.heierle@phbern.ch::18383b7c-7d70-4c73-b6a9-7d6faaf1036a" providerId="AD" clId="Web-{C4673419-23C6-4864-9D28-47FD17B76D02}" dt="2021-10-25T13:37:22.124" v="38" actId="20577"/>
        <pc:sldMkLst>
          <pc:docMk/>
          <pc:sldMk cId="2996673807" sldId="263"/>
        </pc:sldMkLst>
        <pc:spChg chg="mod">
          <ac:chgData name="Heierle, Daniela" userId="S::daniela.heierle@phbern.ch::18383b7c-7d70-4c73-b6a9-7d6faaf1036a" providerId="AD" clId="Web-{C4673419-23C6-4864-9D28-47FD17B76D02}" dt="2021-10-25T13:37:22.124" v="38" actId="20577"/>
          <ac:spMkLst>
            <pc:docMk/>
            <pc:sldMk cId="2996673807" sldId="263"/>
            <ac:spMk id="7" creationId="{81911030-2487-4E0F-9115-8C6D0F2683F6}"/>
          </ac:spMkLst>
        </pc:spChg>
      </pc:sldChg>
      <pc:sldChg chg="modSp">
        <pc:chgData name="Heierle, Daniela" userId="S::daniela.heierle@phbern.ch::18383b7c-7d70-4c73-b6a9-7d6faaf1036a" providerId="AD" clId="Web-{C4673419-23C6-4864-9D28-47FD17B76D02}" dt="2021-10-25T13:38:20.112" v="62" actId="20577"/>
        <pc:sldMkLst>
          <pc:docMk/>
          <pc:sldMk cId="2303447954" sldId="265"/>
        </pc:sldMkLst>
        <pc:spChg chg="mod">
          <ac:chgData name="Heierle, Daniela" userId="S::daniela.heierle@phbern.ch::18383b7c-7d70-4c73-b6a9-7d6faaf1036a" providerId="AD" clId="Web-{C4673419-23C6-4864-9D28-47FD17B76D02}" dt="2021-10-25T13:38:20.112" v="62" actId="20577"/>
          <ac:spMkLst>
            <pc:docMk/>
            <pc:sldMk cId="2303447954" sldId="265"/>
            <ac:spMk id="7" creationId="{81911030-2487-4E0F-9115-8C6D0F2683F6}"/>
          </ac:spMkLst>
        </pc:spChg>
      </pc:sldChg>
    </pc:docChg>
  </pc:docChgLst>
  <pc:docChgLst>
    <pc:chgData name="Heierle, Daniela" userId="S::daniela.heierle@phbern.ch::18383b7c-7d70-4c73-b6a9-7d6faaf1036a" providerId="AD" clId="Web-{260BAC4F-D2D0-4989-9490-B15BC7CCB0EB}"/>
    <pc:docChg chg="modSld">
      <pc:chgData name="Heierle, Daniela" userId="S::daniela.heierle@phbern.ch::18383b7c-7d70-4c73-b6a9-7d6faaf1036a" providerId="AD" clId="Web-{260BAC4F-D2D0-4989-9490-B15BC7CCB0EB}" dt="2021-10-26T14:46:50.334" v="76"/>
      <pc:docMkLst>
        <pc:docMk/>
      </pc:docMkLst>
      <pc:sldChg chg="delCm">
        <pc:chgData name="Heierle, Daniela" userId="S::daniela.heierle@phbern.ch::18383b7c-7d70-4c73-b6a9-7d6faaf1036a" providerId="AD" clId="Web-{260BAC4F-D2D0-4989-9490-B15BC7CCB0EB}" dt="2021-10-26T14:43:59.486" v="33"/>
        <pc:sldMkLst>
          <pc:docMk/>
          <pc:sldMk cId="2413883205" sldId="258"/>
        </pc:sldMkLst>
      </pc:sldChg>
      <pc:sldChg chg="modSp delCm">
        <pc:chgData name="Heierle, Daniela" userId="S::daniela.heierle@phbern.ch::18383b7c-7d70-4c73-b6a9-7d6faaf1036a" providerId="AD" clId="Web-{260BAC4F-D2D0-4989-9490-B15BC7CCB0EB}" dt="2021-10-26T14:46:44.333" v="75"/>
        <pc:sldMkLst>
          <pc:docMk/>
          <pc:sldMk cId="1560777405" sldId="259"/>
        </pc:sldMkLst>
        <pc:spChg chg="mod">
          <ac:chgData name="Heierle, Daniela" userId="S::daniela.heierle@phbern.ch::18383b7c-7d70-4c73-b6a9-7d6faaf1036a" providerId="AD" clId="Web-{260BAC4F-D2D0-4989-9490-B15BC7CCB0EB}" dt="2021-10-26T14:46:41.380" v="74" actId="20577"/>
          <ac:spMkLst>
            <pc:docMk/>
            <pc:sldMk cId="1560777405" sldId="259"/>
            <ac:spMk id="7" creationId="{81911030-2487-4E0F-9115-8C6D0F2683F6}"/>
          </ac:spMkLst>
        </pc:spChg>
      </pc:sldChg>
      <pc:sldChg chg="delCm">
        <pc:chgData name="Heierle, Daniela" userId="S::daniela.heierle@phbern.ch::18383b7c-7d70-4c73-b6a9-7d6faaf1036a" providerId="AD" clId="Web-{260BAC4F-D2D0-4989-9490-B15BC7CCB0EB}" dt="2021-10-26T14:46:50.334" v="76"/>
        <pc:sldMkLst>
          <pc:docMk/>
          <pc:sldMk cId="2337328063" sldId="260"/>
        </pc:sldMkLst>
      </pc:sldChg>
      <pc:sldChg chg="modSp">
        <pc:chgData name="Heierle, Daniela" userId="S::daniela.heierle@phbern.ch::18383b7c-7d70-4c73-b6a9-7d6faaf1036a" providerId="AD" clId="Web-{260BAC4F-D2D0-4989-9490-B15BC7CCB0EB}" dt="2021-10-26T14:43:05.360" v="7" actId="20577"/>
        <pc:sldMkLst>
          <pc:docMk/>
          <pc:sldMk cId="2291145790" sldId="262"/>
        </pc:sldMkLst>
        <pc:spChg chg="mod">
          <ac:chgData name="Heierle, Daniela" userId="S::daniela.heierle@phbern.ch::18383b7c-7d70-4c73-b6a9-7d6faaf1036a" providerId="AD" clId="Web-{260BAC4F-D2D0-4989-9490-B15BC7CCB0EB}" dt="2021-10-26T14:43:05.360" v="7" actId="20577"/>
          <ac:spMkLst>
            <pc:docMk/>
            <pc:sldMk cId="2291145790" sldId="262"/>
            <ac:spMk id="7" creationId="{81911030-2487-4E0F-9115-8C6D0F2683F6}"/>
          </ac:spMkLst>
        </pc:spChg>
      </pc:sldChg>
      <pc:sldChg chg="modSp delCm">
        <pc:chgData name="Heierle, Daniela" userId="S::daniela.heierle@phbern.ch::18383b7c-7d70-4c73-b6a9-7d6faaf1036a" providerId="AD" clId="Web-{260BAC4F-D2D0-4989-9490-B15BC7CCB0EB}" dt="2021-10-26T14:44:18.705" v="34"/>
        <pc:sldMkLst>
          <pc:docMk/>
          <pc:sldMk cId="2996673807" sldId="263"/>
        </pc:sldMkLst>
        <pc:spChg chg="mod">
          <ac:chgData name="Heierle, Daniela" userId="S::daniela.heierle@phbern.ch::18383b7c-7d70-4c73-b6a9-7d6faaf1036a" providerId="AD" clId="Web-{260BAC4F-D2D0-4989-9490-B15BC7CCB0EB}" dt="2021-10-26T14:43:13.501" v="24" actId="20577"/>
          <ac:spMkLst>
            <pc:docMk/>
            <pc:sldMk cId="2996673807" sldId="263"/>
            <ac:spMk id="7" creationId="{81911030-2487-4E0F-9115-8C6D0F2683F6}"/>
          </ac:spMkLst>
        </pc:spChg>
      </pc:sldChg>
      <pc:sldChg chg="modSp delCm">
        <pc:chgData name="Heierle, Daniela" userId="S::daniela.heierle@phbern.ch::18383b7c-7d70-4c73-b6a9-7d6faaf1036a" providerId="AD" clId="Web-{260BAC4F-D2D0-4989-9490-B15BC7CCB0EB}" dt="2021-10-26T14:44:34.440" v="35"/>
        <pc:sldMkLst>
          <pc:docMk/>
          <pc:sldMk cId="2303447954" sldId="265"/>
        </pc:sldMkLst>
        <pc:spChg chg="mod">
          <ac:chgData name="Heierle, Daniela" userId="S::daniela.heierle@phbern.ch::18383b7c-7d70-4c73-b6a9-7d6faaf1036a" providerId="AD" clId="Web-{260BAC4F-D2D0-4989-9490-B15BC7CCB0EB}" dt="2021-10-26T14:43:37.876" v="32" actId="20577"/>
          <ac:spMkLst>
            <pc:docMk/>
            <pc:sldMk cId="2303447954" sldId="265"/>
            <ac:spMk id="7" creationId="{81911030-2487-4E0F-9115-8C6D0F2683F6}"/>
          </ac:spMkLst>
        </pc:spChg>
      </pc:sldChg>
      <pc:sldChg chg="modSp addCm delCm">
        <pc:chgData name="Heierle, Daniela" userId="S::daniela.heierle@phbern.ch::18383b7c-7d70-4c73-b6a9-7d6faaf1036a" providerId="AD" clId="Web-{260BAC4F-D2D0-4989-9490-B15BC7CCB0EB}" dt="2021-10-26T14:46:22.177" v="73" actId="20577"/>
        <pc:sldMkLst>
          <pc:docMk/>
          <pc:sldMk cId="803242693" sldId="266"/>
        </pc:sldMkLst>
        <pc:spChg chg="mod">
          <ac:chgData name="Heierle, Daniela" userId="S::daniela.heierle@phbern.ch::18383b7c-7d70-4c73-b6a9-7d6faaf1036a" providerId="AD" clId="Web-{260BAC4F-D2D0-4989-9490-B15BC7CCB0EB}" dt="2021-10-26T14:46:22.177" v="73" actId="20577"/>
          <ac:spMkLst>
            <pc:docMk/>
            <pc:sldMk cId="803242693" sldId="266"/>
            <ac:spMk id="7" creationId="{81911030-2487-4E0F-9115-8C6D0F2683F6}"/>
          </ac:spMkLst>
        </pc:spChg>
      </pc:sldChg>
    </pc:docChg>
  </pc:docChgLst>
  <pc:docChgLst>
    <pc:chgData name="Heierle, Daniela" userId="S::daniela.heierle@phbern.ch::18383b7c-7d70-4c73-b6a9-7d6faaf1036a" providerId="AD" clId="Web-{7A4975A1-6B72-46FF-AE64-A0757F704874}"/>
    <pc:docChg chg="modSld">
      <pc:chgData name="Heierle, Daniela" userId="S::daniela.heierle@phbern.ch::18383b7c-7d70-4c73-b6a9-7d6faaf1036a" providerId="AD" clId="Web-{7A4975A1-6B72-46FF-AE64-A0757F704874}" dt="2021-10-26T07:45:10.414" v="13" actId="20577"/>
      <pc:docMkLst>
        <pc:docMk/>
      </pc:docMkLst>
      <pc:sldChg chg="modSp">
        <pc:chgData name="Heierle, Daniela" userId="S::daniela.heierle@phbern.ch::18383b7c-7d70-4c73-b6a9-7d6faaf1036a" providerId="AD" clId="Web-{7A4975A1-6B72-46FF-AE64-A0757F704874}" dt="2021-10-26T07:45:10.414" v="13" actId="20577"/>
        <pc:sldMkLst>
          <pc:docMk/>
          <pc:sldMk cId="803242693" sldId="266"/>
        </pc:sldMkLst>
        <pc:spChg chg="mod">
          <ac:chgData name="Heierle, Daniela" userId="S::daniela.heierle@phbern.ch::18383b7c-7d70-4c73-b6a9-7d6faaf1036a" providerId="AD" clId="Web-{7A4975A1-6B72-46FF-AE64-A0757F704874}" dt="2021-10-26T07:45:10.414" v="13" actId="20577"/>
          <ac:spMkLst>
            <pc:docMk/>
            <pc:sldMk cId="803242693" sldId="266"/>
            <ac:spMk id="7" creationId="{81911030-2487-4E0F-9115-8C6D0F2683F6}"/>
          </ac:spMkLst>
        </pc:spChg>
      </pc:sldChg>
    </pc:docChg>
  </pc:docChgLst>
  <pc:docChgLst>
    <pc:chgData name="Bollag, Jessica" userId="S::jessica.bollag@phbern.ch::556b442d-36a9-4fe0-9126-42da6d4cd36d" providerId="AD" clId="Web-{9D1809A0-171C-44D0-B2E5-9214B0D14089}"/>
    <pc:docChg chg="modSld">
      <pc:chgData name="Bollag, Jessica" userId="S::jessica.bollag@phbern.ch::556b442d-36a9-4fe0-9126-42da6d4cd36d" providerId="AD" clId="Web-{9D1809A0-171C-44D0-B2E5-9214B0D14089}" dt="2021-10-26T15:34:02.149" v="32"/>
      <pc:docMkLst>
        <pc:docMk/>
      </pc:docMkLst>
      <pc:sldChg chg="addSp delSp modSp addCm">
        <pc:chgData name="Bollag, Jessica" userId="S::jessica.bollag@phbern.ch::556b442d-36a9-4fe0-9126-42da6d4cd36d" providerId="AD" clId="Web-{9D1809A0-171C-44D0-B2E5-9214B0D14089}" dt="2021-10-26T15:34:02.149" v="32"/>
        <pc:sldMkLst>
          <pc:docMk/>
          <pc:sldMk cId="2316696038" sldId="256"/>
        </pc:sldMkLst>
        <pc:spChg chg="add del">
          <ac:chgData name="Bollag, Jessica" userId="S::jessica.bollag@phbern.ch::556b442d-36a9-4fe0-9126-42da6d4cd36d" providerId="AD" clId="Web-{9D1809A0-171C-44D0-B2E5-9214B0D14089}" dt="2021-10-26T15:28:29.422" v="5"/>
          <ac:spMkLst>
            <pc:docMk/>
            <pc:sldMk cId="2316696038" sldId="256"/>
            <ac:spMk id="3" creationId="{8BBD8B63-7DB5-4C86-8DBC-10E239B34A5B}"/>
          </ac:spMkLst>
        </pc:spChg>
        <pc:spChg chg="add del">
          <ac:chgData name="Bollag, Jessica" userId="S::jessica.bollag@phbern.ch::556b442d-36a9-4fe0-9126-42da6d4cd36d" providerId="AD" clId="Web-{9D1809A0-171C-44D0-B2E5-9214B0D14089}" dt="2021-10-26T15:28:26.625" v="4"/>
          <ac:spMkLst>
            <pc:docMk/>
            <pc:sldMk cId="2316696038" sldId="256"/>
            <ac:spMk id="4" creationId="{F09262AD-BC00-4568-AE71-58277AA8E1E5}"/>
          </ac:spMkLst>
        </pc:spChg>
        <pc:spChg chg="add del">
          <ac:chgData name="Bollag, Jessica" userId="S::jessica.bollag@phbern.ch::556b442d-36a9-4fe0-9126-42da6d4cd36d" providerId="AD" clId="Web-{9D1809A0-171C-44D0-B2E5-9214B0D14089}" dt="2021-10-26T15:28:24.344" v="3"/>
          <ac:spMkLst>
            <pc:docMk/>
            <pc:sldMk cId="2316696038" sldId="256"/>
            <ac:spMk id="5" creationId="{17AD32E3-A5EF-4045-9B04-7AAB420A1ABD}"/>
          </ac:spMkLst>
        </pc:spChg>
        <pc:spChg chg="add del">
          <ac:chgData name="Bollag, Jessica" userId="S::jessica.bollag@phbern.ch::556b442d-36a9-4fe0-9126-42da6d4cd36d" providerId="AD" clId="Web-{9D1809A0-171C-44D0-B2E5-9214B0D14089}" dt="2021-10-26T15:28:34.485" v="7"/>
          <ac:spMkLst>
            <pc:docMk/>
            <pc:sldMk cId="2316696038" sldId="256"/>
            <ac:spMk id="6" creationId="{3FE2519E-6E75-4D65-ADAB-8C16615B3EA0}"/>
          </ac:spMkLst>
        </pc:spChg>
        <pc:spChg chg="add del">
          <ac:chgData name="Bollag, Jessica" userId="S::jessica.bollag@phbern.ch::556b442d-36a9-4fe0-9126-42da6d4cd36d" providerId="AD" clId="Web-{9D1809A0-171C-44D0-B2E5-9214B0D14089}" dt="2021-10-26T15:28:40.688" v="9"/>
          <ac:spMkLst>
            <pc:docMk/>
            <pc:sldMk cId="2316696038" sldId="256"/>
            <ac:spMk id="8" creationId="{018E4AB9-2779-4B0D-9BAC-962E16F6AB68}"/>
          </ac:spMkLst>
        </pc:spChg>
        <pc:spChg chg="add del">
          <ac:chgData name="Bollag, Jessica" userId="S::jessica.bollag@phbern.ch::556b442d-36a9-4fe0-9126-42da6d4cd36d" providerId="AD" clId="Web-{9D1809A0-171C-44D0-B2E5-9214B0D14089}" dt="2021-10-26T15:28:45.063" v="11"/>
          <ac:spMkLst>
            <pc:docMk/>
            <pc:sldMk cId="2316696038" sldId="256"/>
            <ac:spMk id="9" creationId="{996ECE76-537B-4170-9E7F-394D898001CE}"/>
          </ac:spMkLst>
        </pc:spChg>
        <pc:spChg chg="add del">
          <ac:chgData name="Bollag, Jessica" userId="S::jessica.bollag@phbern.ch::556b442d-36a9-4fe0-9126-42da6d4cd36d" providerId="AD" clId="Web-{9D1809A0-171C-44D0-B2E5-9214B0D14089}" dt="2021-10-26T15:29:36.221" v="17"/>
          <ac:spMkLst>
            <pc:docMk/>
            <pc:sldMk cId="2316696038" sldId="256"/>
            <ac:spMk id="10" creationId="{214D5E15-53C9-47D1-A630-0B7ED838DE00}"/>
          </ac:spMkLst>
        </pc:spChg>
        <pc:spChg chg="add del">
          <ac:chgData name="Bollag, Jessica" userId="S::jessica.bollag@phbern.ch::556b442d-36a9-4fe0-9126-42da6d4cd36d" providerId="AD" clId="Web-{9D1809A0-171C-44D0-B2E5-9214B0D14089}" dt="2021-10-26T15:29:34.986" v="16"/>
          <ac:spMkLst>
            <pc:docMk/>
            <pc:sldMk cId="2316696038" sldId="256"/>
            <ac:spMk id="11" creationId="{F6CC7720-A724-4E3E-ACD8-25DC86FD87E8}"/>
          </ac:spMkLst>
        </pc:spChg>
        <pc:spChg chg="add del">
          <ac:chgData name="Bollag, Jessica" userId="S::jessica.bollag@phbern.ch::556b442d-36a9-4fe0-9126-42da6d4cd36d" providerId="AD" clId="Web-{9D1809A0-171C-44D0-B2E5-9214B0D14089}" dt="2021-10-26T15:29:33.784" v="15"/>
          <ac:spMkLst>
            <pc:docMk/>
            <pc:sldMk cId="2316696038" sldId="256"/>
            <ac:spMk id="12" creationId="{25E12E05-C588-4F4B-8E97-A1E16B6A7C65}"/>
          </ac:spMkLst>
        </pc:spChg>
        <pc:spChg chg="add del">
          <ac:chgData name="Bollag, Jessica" userId="S::jessica.bollag@phbern.ch::556b442d-36a9-4fe0-9126-42da6d4cd36d" providerId="AD" clId="Web-{9D1809A0-171C-44D0-B2E5-9214B0D14089}" dt="2021-10-26T15:30:06.440" v="21"/>
          <ac:spMkLst>
            <pc:docMk/>
            <pc:sldMk cId="2316696038" sldId="256"/>
            <ac:spMk id="13" creationId="{DC914C27-24BD-4BFA-9C05-7C65386F6898}"/>
          </ac:spMkLst>
        </pc:spChg>
        <pc:spChg chg="add del">
          <ac:chgData name="Bollag, Jessica" userId="S::jessica.bollag@phbern.ch::556b442d-36a9-4fe0-9126-42da6d4cd36d" providerId="AD" clId="Web-{9D1809A0-171C-44D0-B2E5-9214B0D14089}" dt="2021-10-26T15:30:04.893" v="20"/>
          <ac:spMkLst>
            <pc:docMk/>
            <pc:sldMk cId="2316696038" sldId="256"/>
            <ac:spMk id="14" creationId="{FDADC8CC-9E39-4CEA-975A-EE9981CA8D37}"/>
          </ac:spMkLst>
        </pc:spChg>
        <pc:spChg chg="add del">
          <ac:chgData name="Bollag, Jessica" userId="S::jessica.bollag@phbern.ch::556b442d-36a9-4fe0-9126-42da6d4cd36d" providerId="AD" clId="Web-{9D1809A0-171C-44D0-B2E5-9214B0D14089}" dt="2021-10-26T15:31:39.146" v="24"/>
          <ac:spMkLst>
            <pc:docMk/>
            <pc:sldMk cId="2316696038" sldId="256"/>
            <ac:spMk id="15" creationId="{459B4EB5-BA46-4972-832B-8F3D60996DE0}"/>
          </ac:spMkLst>
        </pc:spChg>
        <pc:spChg chg="add del">
          <ac:chgData name="Bollag, Jessica" userId="S::jessica.bollag@phbern.ch::556b442d-36a9-4fe0-9126-42da6d4cd36d" providerId="AD" clId="Web-{9D1809A0-171C-44D0-B2E5-9214B0D14089}" dt="2021-10-26T15:32:07.803" v="28"/>
          <ac:spMkLst>
            <pc:docMk/>
            <pc:sldMk cId="2316696038" sldId="256"/>
            <ac:spMk id="16" creationId="{CA649CFA-2362-4094-A2BB-5FEC13AE0C79}"/>
          </ac:spMkLst>
        </pc:spChg>
        <pc:spChg chg="add del">
          <ac:chgData name="Bollag, Jessica" userId="S::jessica.bollag@phbern.ch::556b442d-36a9-4fe0-9126-42da6d4cd36d" providerId="AD" clId="Web-{9D1809A0-171C-44D0-B2E5-9214B0D14089}" dt="2021-10-26T15:32:06.568" v="27"/>
          <ac:spMkLst>
            <pc:docMk/>
            <pc:sldMk cId="2316696038" sldId="256"/>
            <ac:spMk id="17" creationId="{C65A6E41-E403-4A88-A258-0145F7BD46BA}"/>
          </ac:spMkLst>
        </pc:spChg>
        <pc:spChg chg="add del mod">
          <ac:chgData name="Bollag, Jessica" userId="S::jessica.bollag@phbern.ch::556b442d-36a9-4fe0-9126-42da6d4cd36d" providerId="AD" clId="Web-{9D1809A0-171C-44D0-B2E5-9214B0D14089}" dt="2021-10-26T15:34:02.149" v="32"/>
          <ac:spMkLst>
            <pc:docMk/>
            <pc:sldMk cId="2316696038" sldId="256"/>
            <ac:spMk id="18" creationId="{78EEE265-1CFA-402D-9EDA-641F4FCBC880}"/>
          </ac:spMkLst>
        </pc:spChg>
      </pc:sldChg>
    </pc:docChg>
  </pc:docChgLst>
  <pc:docChgLst>
    <pc:chgData name="Heierle, Daniela" userId="18383b7c-7d70-4c73-b6a9-7d6faaf1036a" providerId="ADAL" clId="{B91E8846-F6F3-422A-B140-DF4D962B1437}"/>
    <pc:docChg chg="undo redo custSel addSld modSld">
      <pc:chgData name="Heierle, Daniela" userId="18383b7c-7d70-4c73-b6a9-7d6faaf1036a" providerId="ADAL" clId="{B91E8846-F6F3-422A-B140-DF4D962B1437}" dt="2021-11-01T16:17:30.357" v="1181" actId="20577"/>
      <pc:docMkLst>
        <pc:docMk/>
      </pc:docMkLst>
      <pc:sldChg chg="modSp mod">
        <pc:chgData name="Heierle, Daniela" userId="18383b7c-7d70-4c73-b6a9-7d6faaf1036a" providerId="ADAL" clId="{B91E8846-F6F3-422A-B140-DF4D962B1437}" dt="2021-11-01T16:05:05.085" v="77" actId="20577"/>
        <pc:sldMkLst>
          <pc:docMk/>
          <pc:sldMk cId="2316696038" sldId="256"/>
        </pc:sldMkLst>
        <pc:spChg chg="mod">
          <ac:chgData name="Heierle, Daniela" userId="18383b7c-7d70-4c73-b6a9-7d6faaf1036a" providerId="ADAL" clId="{B91E8846-F6F3-422A-B140-DF4D962B1437}" dt="2021-11-01T16:05:05.085" v="77" actId="20577"/>
          <ac:spMkLst>
            <pc:docMk/>
            <pc:sldMk cId="2316696038" sldId="256"/>
            <ac:spMk id="7" creationId="{81911030-2487-4E0F-9115-8C6D0F2683F6}"/>
          </ac:spMkLst>
        </pc:spChg>
      </pc:sldChg>
      <pc:sldChg chg="modSp mod">
        <pc:chgData name="Heierle, Daniela" userId="18383b7c-7d70-4c73-b6a9-7d6faaf1036a" providerId="ADAL" clId="{B91E8846-F6F3-422A-B140-DF4D962B1437}" dt="2021-11-01T16:17:30.357" v="1181" actId="20577"/>
        <pc:sldMkLst>
          <pc:docMk/>
          <pc:sldMk cId="2657480794" sldId="257"/>
        </pc:sldMkLst>
        <pc:spChg chg="mod">
          <ac:chgData name="Heierle, Daniela" userId="18383b7c-7d70-4c73-b6a9-7d6faaf1036a" providerId="ADAL" clId="{B91E8846-F6F3-422A-B140-DF4D962B1437}" dt="2021-11-01T16:17:30.357" v="1181" actId="20577"/>
          <ac:spMkLst>
            <pc:docMk/>
            <pc:sldMk cId="2657480794" sldId="257"/>
            <ac:spMk id="7" creationId="{81911030-2487-4E0F-9115-8C6D0F2683F6}"/>
          </ac:spMkLst>
        </pc:spChg>
      </pc:sldChg>
      <pc:sldChg chg="modSp mod">
        <pc:chgData name="Heierle, Daniela" userId="18383b7c-7d70-4c73-b6a9-7d6faaf1036a" providerId="ADAL" clId="{B91E8846-F6F3-422A-B140-DF4D962B1437}" dt="2021-11-01T16:05:30.389" v="79"/>
        <pc:sldMkLst>
          <pc:docMk/>
          <pc:sldMk cId="2413883205" sldId="258"/>
        </pc:sldMkLst>
        <pc:spChg chg="mod">
          <ac:chgData name="Heierle, Daniela" userId="18383b7c-7d70-4c73-b6a9-7d6faaf1036a" providerId="ADAL" clId="{B91E8846-F6F3-422A-B140-DF4D962B1437}" dt="2021-11-01T16:05:30.389" v="79"/>
          <ac:spMkLst>
            <pc:docMk/>
            <pc:sldMk cId="2413883205" sldId="258"/>
            <ac:spMk id="7" creationId="{81911030-2487-4E0F-9115-8C6D0F2683F6}"/>
          </ac:spMkLst>
        </pc:spChg>
      </pc:sldChg>
      <pc:sldChg chg="modSp add mod">
        <pc:chgData name="Heierle, Daniela" userId="18383b7c-7d70-4c73-b6a9-7d6faaf1036a" providerId="ADAL" clId="{B91E8846-F6F3-422A-B140-DF4D962B1437}" dt="2021-11-01T16:16:13.724" v="1106"/>
        <pc:sldMkLst>
          <pc:docMk/>
          <pc:sldMk cId="3407225119" sldId="267"/>
        </pc:sldMkLst>
        <pc:spChg chg="mod">
          <ac:chgData name="Heierle, Daniela" userId="18383b7c-7d70-4c73-b6a9-7d6faaf1036a" providerId="ADAL" clId="{B91E8846-F6F3-422A-B140-DF4D962B1437}" dt="2021-11-01T16:16:13.724" v="1106"/>
          <ac:spMkLst>
            <pc:docMk/>
            <pc:sldMk cId="3407225119" sldId="267"/>
            <ac:spMk id="7" creationId="{81911030-2487-4E0F-9115-8C6D0F2683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F53B9-B01E-4E37-8503-FF3B800CB8E3}" type="datetimeFigureOut">
              <a:rPr lang="de-CH" smtClean="0"/>
              <a:t>04.11.2021</a:t>
            </a:fld>
            <a:endParaRPr lang="de-CH"/>
          </a:p>
        </p:txBody>
      </p:sp>
      <p:sp>
        <p:nvSpPr>
          <p:cNvPr id="4" name="Folienbildplatzhalter 3"/>
          <p:cNvSpPr>
            <a:spLocks noGrp="1" noRot="1" noChangeAspect="1"/>
          </p:cNvSpPr>
          <p:nvPr>
            <p:ph type="sldImg" idx="2"/>
          </p:nvPr>
        </p:nvSpPr>
        <p:spPr>
          <a:xfrm>
            <a:off x="2333625" y="1143000"/>
            <a:ext cx="219075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FC5D2-8AF8-409A-8299-BB974CDD492E}" type="slidenum">
              <a:rPr lang="de-CH" smtClean="0"/>
              <a:t>‹Nr.›</a:t>
            </a:fld>
            <a:endParaRPr lang="de-CH"/>
          </a:p>
        </p:txBody>
      </p:sp>
    </p:spTree>
    <p:extLst>
      <p:ext uri="{BB962C8B-B14F-4D97-AF65-F5344CB8AC3E}">
        <p14:creationId xmlns:p14="http://schemas.microsoft.com/office/powerpoint/2010/main" val="41286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sa/4.0/"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83488" y="871910"/>
            <a:ext cx="3212862" cy="1854811"/>
          </a:xfrm>
        </p:spPr>
        <p:txBody>
          <a:bodyPr anchor="b"/>
          <a:lstStyle>
            <a:lvl1pPr algn="ctr">
              <a:defRPr sz="2480"/>
            </a:lvl1pPr>
          </a:lstStyle>
          <a:p>
            <a:r>
              <a:rPr lang="de-DE"/>
              <a:t>Mastertitelformat bearbeiten</a:t>
            </a:r>
            <a:endParaRPr lang="en-US"/>
          </a:p>
        </p:txBody>
      </p:sp>
      <p:sp>
        <p:nvSpPr>
          <p:cNvPr id="3" name="Subtitle 2"/>
          <p:cNvSpPr>
            <a:spLocks noGrp="1"/>
          </p:cNvSpPr>
          <p:nvPr>
            <p:ph type="subTitle" idx="1"/>
          </p:nvPr>
        </p:nvSpPr>
        <p:spPr>
          <a:xfrm>
            <a:off x="472480" y="2798250"/>
            <a:ext cx="2834879" cy="1286282"/>
          </a:xfrm>
        </p:spPr>
        <p:txBody>
          <a:bodyPr/>
          <a:lstStyle>
            <a:lvl1pPr marL="0" indent="0" algn="ctr">
              <a:buNone/>
              <a:defRPr sz="992"/>
            </a:lvl1pPr>
            <a:lvl2pPr marL="189006" indent="0" algn="ctr">
              <a:buNone/>
              <a:defRPr sz="827"/>
            </a:lvl2pPr>
            <a:lvl3pPr marL="378013" indent="0" algn="ctr">
              <a:buNone/>
              <a:defRPr sz="744"/>
            </a:lvl3pPr>
            <a:lvl4pPr marL="567019" indent="0" algn="ctr">
              <a:buNone/>
              <a:defRPr sz="661"/>
            </a:lvl4pPr>
            <a:lvl5pPr marL="756026" indent="0" algn="ctr">
              <a:buNone/>
              <a:defRPr sz="661"/>
            </a:lvl5pPr>
            <a:lvl6pPr marL="945032" indent="0" algn="ctr">
              <a:buNone/>
              <a:defRPr sz="661"/>
            </a:lvl6pPr>
            <a:lvl7pPr marL="1134039" indent="0" algn="ctr">
              <a:buNone/>
              <a:defRPr sz="661"/>
            </a:lvl7pPr>
            <a:lvl8pPr marL="1323045" indent="0" algn="ctr">
              <a:buNone/>
              <a:defRPr sz="661"/>
            </a:lvl8pPr>
            <a:lvl9pPr marL="1512052" indent="0" algn="ctr">
              <a:buNone/>
              <a:defRPr sz="661"/>
            </a:lvl9pPr>
          </a:lstStyle>
          <a:p>
            <a:r>
              <a:rPr lang="de-DE"/>
              <a:t>Master-Untertitelformat bearbeiten</a:t>
            </a:r>
            <a:endParaRPr lang="en-US"/>
          </a:p>
        </p:txBody>
      </p:sp>
      <p:sp>
        <p:nvSpPr>
          <p:cNvPr id="6" name="Slide Number Placeholder 5"/>
          <p:cNvSpPr>
            <a:spLocks noGrp="1"/>
          </p:cNvSpPr>
          <p:nvPr>
            <p:ph type="sldNum" sz="quarter" idx="12"/>
          </p:nvPr>
        </p:nvSpPr>
        <p:spPr>
          <a:xfrm>
            <a:off x="2285574" y="206977"/>
            <a:ext cx="850464" cy="283648"/>
          </a:xfrm>
        </p:spPr>
        <p:txBody>
          <a:bodyPr/>
          <a:lstStyle>
            <a:lvl1pPr>
              <a:defRPr sz="2000">
                <a:solidFill>
                  <a:schemeClr val="tx1"/>
                </a:solidFill>
              </a:defRPr>
            </a:lvl1pPr>
          </a:lstStyle>
          <a:p>
            <a:fld id="{0C89C4CA-A544-4B0A-8BB6-505E8EA89AE9}" type="slidenum">
              <a:rPr lang="de-CH" smtClean="0"/>
              <a:pPr/>
              <a:t>‹Nr.›</a:t>
            </a:fld>
            <a:endParaRPr lang="de-CH"/>
          </a:p>
        </p:txBody>
      </p:sp>
      <p:sp>
        <p:nvSpPr>
          <p:cNvPr id="9" name="Rechteck 8">
            <a:extLst>
              <a:ext uri="{FF2B5EF4-FFF2-40B4-BE49-F238E27FC236}">
                <a16:creationId xmlns:a16="http://schemas.microsoft.com/office/drawing/2014/main" id="{BA88DC4C-2E77-4762-B731-6C88729016C0}"/>
              </a:ext>
            </a:extLst>
          </p:cNvPr>
          <p:cNvSpPr/>
          <p:nvPr userDrawn="1"/>
        </p:nvSpPr>
        <p:spPr>
          <a:xfrm>
            <a:off x="3538538" y="164684"/>
            <a:ext cx="104775" cy="356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descr="Bücher mit einfarbiger Füllung">
            <a:extLst>
              <a:ext uri="{FF2B5EF4-FFF2-40B4-BE49-F238E27FC236}">
                <a16:creationId xmlns:a16="http://schemas.microsoft.com/office/drawing/2014/main" id="{CCD2F0B4-B283-4078-8109-1A9E0BB8BB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0754" y="0"/>
            <a:ext cx="711622" cy="711622"/>
          </a:xfrm>
          <a:prstGeom prst="rect">
            <a:avLst/>
          </a:prstGeom>
        </p:spPr>
      </p:pic>
      <p:sp>
        <p:nvSpPr>
          <p:cNvPr id="10" name="Rechteck 9">
            <a:extLst>
              <a:ext uri="{FF2B5EF4-FFF2-40B4-BE49-F238E27FC236}">
                <a16:creationId xmlns:a16="http://schemas.microsoft.com/office/drawing/2014/main" id="{9CDFF718-17C9-4D01-AF34-B1F7C1B4969E}"/>
              </a:ext>
            </a:extLst>
          </p:cNvPr>
          <p:cNvSpPr/>
          <p:nvPr userDrawn="1"/>
        </p:nvSpPr>
        <p:spPr>
          <a:xfrm>
            <a:off x="0" y="-4510"/>
            <a:ext cx="2437956" cy="338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sp>
        <p:nvSpPr>
          <p:cNvPr id="11" name="Textfeld 10">
            <a:extLst>
              <a:ext uri="{FF2B5EF4-FFF2-40B4-BE49-F238E27FC236}">
                <a16:creationId xmlns:a16="http://schemas.microsoft.com/office/drawing/2014/main" id="{2AC2ABC5-3802-46D4-BCC6-559F814D8D7B}"/>
              </a:ext>
            </a:extLst>
          </p:cNvPr>
          <p:cNvSpPr txBox="1"/>
          <p:nvPr userDrawn="1"/>
        </p:nvSpPr>
        <p:spPr>
          <a:xfrm>
            <a:off x="80964" y="38313"/>
            <a:ext cx="2356992" cy="294248"/>
          </a:xfrm>
          <a:prstGeom prst="rect">
            <a:avLst/>
          </a:prstGeom>
          <a:noFill/>
          <a:ln>
            <a:noFill/>
          </a:ln>
        </p:spPr>
        <p:txBody>
          <a:bodyPr wrap="square" rtlCol="0">
            <a:spAutoFit/>
          </a:bodyPr>
          <a:lstStyle/>
          <a:p>
            <a:r>
              <a:rPr lang="de-CH" sz="1312">
                <a:solidFill>
                  <a:srgbClr val="AD0000"/>
                </a:solidFill>
              </a:rPr>
              <a:t>Schritte Richtung Digitalisierung</a:t>
            </a:r>
          </a:p>
        </p:txBody>
      </p:sp>
      <p:sp>
        <p:nvSpPr>
          <p:cNvPr id="12" name="Rechteck 11">
            <a:extLst>
              <a:ext uri="{FF2B5EF4-FFF2-40B4-BE49-F238E27FC236}">
                <a16:creationId xmlns:a16="http://schemas.microsoft.com/office/drawing/2014/main" id="{69D97D0B-DA8B-495B-BF5B-7C331E7E9025}"/>
              </a:ext>
            </a:extLst>
          </p:cNvPr>
          <p:cNvSpPr/>
          <p:nvPr userDrawn="1"/>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pic>
        <p:nvPicPr>
          <p:cNvPr id="13" name="Grafik 12" descr="Ein Bild, das Text enthält.&#10;&#10;Automatisch generierte Beschreibung">
            <a:extLst>
              <a:ext uri="{FF2B5EF4-FFF2-40B4-BE49-F238E27FC236}">
                <a16:creationId xmlns:a16="http://schemas.microsoft.com/office/drawing/2014/main" id="{11BC20F3-1B9B-428B-8987-737D734FDF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sp>
        <p:nvSpPr>
          <p:cNvPr id="15" name="Textfeld 2">
            <a:extLst>
              <a:ext uri="{FF2B5EF4-FFF2-40B4-BE49-F238E27FC236}">
                <a16:creationId xmlns:a16="http://schemas.microsoft.com/office/drawing/2014/main" id="{702CE2F2-98DE-4148-8A9E-234696088D0B}"/>
              </a:ext>
            </a:extLst>
          </p:cNvPr>
          <p:cNvSpPr txBox="1">
            <a:spLocks noChangeArrowheads="1"/>
          </p:cNvSpPr>
          <p:nvPr userDrawn="1"/>
        </p:nvSpPr>
        <p:spPr bwMode="auto">
          <a:xfrm>
            <a:off x="27462" y="4732269"/>
            <a:ext cx="2270099" cy="587298"/>
          </a:xfrm>
          <a:prstGeom prst="rect">
            <a:avLst/>
          </a:prstGeom>
          <a:noFill/>
          <a:ln w="9525">
            <a:noFill/>
            <a:miter lim="800000"/>
            <a:headEnd/>
            <a:tailEnd/>
          </a:ln>
        </p:spPr>
        <p:txBody>
          <a:bodyPr rot="0" vert="horz" wrap="square" lIns="720000" tIns="0" rIns="0" bIns="252000" anchor="b" anchorCtr="0">
            <a:noAutofit/>
          </a:bodyPr>
          <a:lstStyle/>
          <a:p>
            <a:pPr>
              <a:tabLst>
                <a:tab pos="2865928" algn="ctr"/>
                <a:tab pos="5731856" algn="r"/>
              </a:tabLst>
            </a:pPr>
            <a:r>
              <a:rPr lang="de-CH" sz="600">
                <a:solidFill>
                  <a:schemeClr val="tx1">
                    <a:lumMod val="85000"/>
                    <a:lumOff val="15000"/>
                  </a:schemeClr>
                </a:solidFill>
                <a:latin typeface="Arial" panose="020B0604020202020204" pitchFamily="34" charset="0"/>
                <a:ea typeface="Calibri" panose="020F0502020204030204" pitchFamily="34" charset="0"/>
              </a:rPr>
              <a:t>Arbeitsgruppe Digital Equality </a:t>
            </a:r>
          </a:p>
          <a:p>
            <a:pPr>
              <a:tabLst>
                <a:tab pos="2865928" algn="ctr"/>
                <a:tab pos="5731856" algn="r"/>
              </a:tabLst>
            </a:pPr>
            <a:r>
              <a:rPr lang="de-CH" sz="600">
                <a:solidFill>
                  <a:schemeClr val="tx1">
                    <a:lumMod val="85000"/>
                    <a:lumOff val="15000"/>
                  </a:schemeClr>
                </a:solidFill>
                <a:latin typeface="Arial"/>
                <a:ea typeface="Calibri" panose="020F0502020204030204" pitchFamily="34" charset="0"/>
                <a:cs typeface="Arial"/>
              </a:rPr>
              <a:t>Think Tank Medien und Informatik</a:t>
            </a:r>
          </a:p>
        </p:txBody>
      </p:sp>
      <p:pic>
        <p:nvPicPr>
          <p:cNvPr id="16" name="Grafik 15">
            <a:hlinkClick r:id="rId5"/>
            <a:extLst>
              <a:ext uri="{FF2B5EF4-FFF2-40B4-BE49-F238E27FC236}">
                <a16:creationId xmlns:a16="http://schemas.microsoft.com/office/drawing/2014/main" id="{50AD745B-CABF-4D6D-ACC9-DB8678358C0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3288" y="4902604"/>
            <a:ext cx="419099" cy="147637"/>
          </a:xfrm>
          <a:prstGeom prst="rect">
            <a:avLst/>
          </a:prstGeom>
        </p:spPr>
      </p:pic>
    </p:spTree>
    <p:extLst>
      <p:ext uri="{BB962C8B-B14F-4D97-AF65-F5344CB8AC3E}">
        <p14:creationId xmlns:p14="http://schemas.microsoft.com/office/powerpoint/2010/main" val="306193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C16AF765-8E9A-484B-8794-A70DEA17425C}" type="datetime1">
              <a:rPr lang="de-CH" smtClean="0"/>
              <a:t>04.11.2021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2842694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04947" y="283648"/>
            <a:ext cx="815028" cy="4514937"/>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259864" y="283648"/>
            <a:ext cx="2397835" cy="451493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CB071931-E403-482C-B885-EF6CFADA4053}" type="datetime1">
              <a:rPr lang="de-CH" smtClean="0"/>
              <a:t>04.11.2021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261542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F36E4AD-253E-41DF-8F77-9F016DEE40A6}" type="datetime1">
              <a:rPr lang="de-CH" smtClean="0"/>
              <a:t>04.11.2021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6250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7896" y="1328214"/>
            <a:ext cx="3260110" cy="2216154"/>
          </a:xfrm>
        </p:spPr>
        <p:txBody>
          <a:bodyPr anchor="b"/>
          <a:lstStyle>
            <a:lvl1pPr>
              <a:defRPr sz="2480"/>
            </a:lvl1pPr>
          </a:lstStyle>
          <a:p>
            <a:r>
              <a:rPr lang="de-DE"/>
              <a:t>Mastertitelformat bearbeiten</a:t>
            </a:r>
            <a:endParaRPr lang="en-US"/>
          </a:p>
        </p:txBody>
      </p:sp>
      <p:sp>
        <p:nvSpPr>
          <p:cNvPr id="3" name="Text Placeholder 2"/>
          <p:cNvSpPr>
            <a:spLocks noGrp="1"/>
          </p:cNvSpPr>
          <p:nvPr>
            <p:ph type="body" idx="1"/>
          </p:nvPr>
        </p:nvSpPr>
        <p:spPr>
          <a:xfrm>
            <a:off x="257896" y="3565334"/>
            <a:ext cx="3260110" cy="1165423"/>
          </a:xfrm>
        </p:spPr>
        <p:txBody>
          <a:bodyPr/>
          <a:lstStyle>
            <a:lvl1pPr marL="0" indent="0">
              <a:buNone/>
              <a:defRPr sz="992">
                <a:solidFill>
                  <a:schemeClr val="tx1"/>
                </a:solidFill>
              </a:defRPr>
            </a:lvl1pPr>
            <a:lvl2pPr marL="189006" indent="0">
              <a:buNone/>
              <a:defRPr sz="827">
                <a:solidFill>
                  <a:schemeClr val="tx1">
                    <a:tint val="75000"/>
                  </a:schemeClr>
                </a:solidFill>
              </a:defRPr>
            </a:lvl2pPr>
            <a:lvl3pPr marL="378013" indent="0">
              <a:buNone/>
              <a:defRPr sz="744">
                <a:solidFill>
                  <a:schemeClr val="tx1">
                    <a:tint val="75000"/>
                  </a:schemeClr>
                </a:solidFill>
              </a:defRPr>
            </a:lvl3pPr>
            <a:lvl4pPr marL="567019" indent="0">
              <a:buNone/>
              <a:defRPr sz="661">
                <a:solidFill>
                  <a:schemeClr val="tx1">
                    <a:tint val="75000"/>
                  </a:schemeClr>
                </a:solidFill>
              </a:defRPr>
            </a:lvl4pPr>
            <a:lvl5pPr marL="756026" indent="0">
              <a:buNone/>
              <a:defRPr sz="661">
                <a:solidFill>
                  <a:schemeClr val="tx1">
                    <a:tint val="75000"/>
                  </a:schemeClr>
                </a:solidFill>
              </a:defRPr>
            </a:lvl5pPr>
            <a:lvl6pPr marL="945032" indent="0">
              <a:buNone/>
              <a:defRPr sz="661">
                <a:solidFill>
                  <a:schemeClr val="tx1">
                    <a:tint val="75000"/>
                  </a:schemeClr>
                </a:solidFill>
              </a:defRPr>
            </a:lvl6pPr>
            <a:lvl7pPr marL="1134039" indent="0">
              <a:buNone/>
              <a:defRPr sz="661">
                <a:solidFill>
                  <a:schemeClr val="tx1">
                    <a:tint val="75000"/>
                  </a:schemeClr>
                </a:solidFill>
              </a:defRPr>
            </a:lvl7pPr>
            <a:lvl8pPr marL="1323045" indent="0">
              <a:buNone/>
              <a:defRPr sz="661">
                <a:solidFill>
                  <a:schemeClr val="tx1">
                    <a:tint val="75000"/>
                  </a:schemeClr>
                </a:solidFill>
              </a:defRPr>
            </a:lvl8pPr>
            <a:lvl9pPr marL="1512052" indent="0">
              <a:buNone/>
              <a:defRPr sz="661">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AE3A26E-8FA1-4317-AD4D-01525B9CE5DC}" type="datetime1">
              <a:rPr lang="de-CH" smtClean="0"/>
              <a:t>04.11.2021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294012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259864" y="1418240"/>
            <a:ext cx="1606431" cy="338034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1913543" y="1418240"/>
            <a:ext cx="1606431" cy="338034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22705B9D-1641-4C46-92C3-C0D1360115A0}" type="datetime1">
              <a:rPr lang="de-CH" smtClean="0"/>
              <a:t>04.11.2021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254541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60356" y="283649"/>
            <a:ext cx="3260110" cy="1029766"/>
          </a:xfrm>
        </p:spPr>
        <p:txBody>
          <a:bodyPr/>
          <a:lstStyle/>
          <a:p>
            <a:r>
              <a:rPr lang="de-DE"/>
              <a:t>Mastertitelformat bearbeiten</a:t>
            </a:r>
            <a:endParaRPr lang="en-US"/>
          </a:p>
        </p:txBody>
      </p:sp>
      <p:sp>
        <p:nvSpPr>
          <p:cNvPr id="3" name="Text Placeholder 2"/>
          <p:cNvSpPr>
            <a:spLocks noGrp="1"/>
          </p:cNvSpPr>
          <p:nvPr>
            <p:ph type="body" idx="1"/>
          </p:nvPr>
        </p:nvSpPr>
        <p:spPr>
          <a:xfrm>
            <a:off x="260357" y="1306014"/>
            <a:ext cx="1599048" cy="640058"/>
          </a:xfrm>
        </p:spPr>
        <p:txBody>
          <a:bodyPr anchor="b"/>
          <a:lstStyle>
            <a:lvl1pPr marL="0" indent="0">
              <a:buNone/>
              <a:defRPr sz="992" b="1"/>
            </a:lvl1pPr>
            <a:lvl2pPr marL="189006" indent="0">
              <a:buNone/>
              <a:defRPr sz="827" b="1"/>
            </a:lvl2pPr>
            <a:lvl3pPr marL="378013" indent="0">
              <a:buNone/>
              <a:defRPr sz="744" b="1"/>
            </a:lvl3pPr>
            <a:lvl4pPr marL="567019" indent="0">
              <a:buNone/>
              <a:defRPr sz="661" b="1"/>
            </a:lvl4pPr>
            <a:lvl5pPr marL="756026" indent="0">
              <a:buNone/>
              <a:defRPr sz="661" b="1"/>
            </a:lvl5pPr>
            <a:lvl6pPr marL="945032" indent="0">
              <a:buNone/>
              <a:defRPr sz="661" b="1"/>
            </a:lvl6pPr>
            <a:lvl7pPr marL="1134039" indent="0">
              <a:buNone/>
              <a:defRPr sz="661" b="1"/>
            </a:lvl7pPr>
            <a:lvl8pPr marL="1323045" indent="0">
              <a:buNone/>
              <a:defRPr sz="661" b="1"/>
            </a:lvl8pPr>
            <a:lvl9pPr marL="1512052" indent="0">
              <a:buNone/>
              <a:defRPr sz="661" b="1"/>
            </a:lvl9pPr>
          </a:lstStyle>
          <a:p>
            <a:pPr lvl="0"/>
            <a:r>
              <a:rPr lang="de-DE"/>
              <a:t>Mastertextformat bearbeiten</a:t>
            </a:r>
          </a:p>
        </p:txBody>
      </p:sp>
      <p:sp>
        <p:nvSpPr>
          <p:cNvPr id="4" name="Content Placeholder 3"/>
          <p:cNvSpPr>
            <a:spLocks noGrp="1"/>
          </p:cNvSpPr>
          <p:nvPr>
            <p:ph sz="half" idx="2"/>
          </p:nvPr>
        </p:nvSpPr>
        <p:spPr>
          <a:xfrm>
            <a:off x="260357" y="1946072"/>
            <a:ext cx="1599048" cy="28623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1913543" y="1306014"/>
            <a:ext cx="1606923" cy="640058"/>
          </a:xfrm>
        </p:spPr>
        <p:txBody>
          <a:bodyPr anchor="b"/>
          <a:lstStyle>
            <a:lvl1pPr marL="0" indent="0">
              <a:buNone/>
              <a:defRPr sz="992" b="1"/>
            </a:lvl1pPr>
            <a:lvl2pPr marL="189006" indent="0">
              <a:buNone/>
              <a:defRPr sz="827" b="1"/>
            </a:lvl2pPr>
            <a:lvl3pPr marL="378013" indent="0">
              <a:buNone/>
              <a:defRPr sz="744" b="1"/>
            </a:lvl3pPr>
            <a:lvl4pPr marL="567019" indent="0">
              <a:buNone/>
              <a:defRPr sz="661" b="1"/>
            </a:lvl4pPr>
            <a:lvl5pPr marL="756026" indent="0">
              <a:buNone/>
              <a:defRPr sz="661" b="1"/>
            </a:lvl5pPr>
            <a:lvl6pPr marL="945032" indent="0">
              <a:buNone/>
              <a:defRPr sz="661" b="1"/>
            </a:lvl6pPr>
            <a:lvl7pPr marL="1134039" indent="0">
              <a:buNone/>
              <a:defRPr sz="661" b="1"/>
            </a:lvl7pPr>
            <a:lvl8pPr marL="1323045" indent="0">
              <a:buNone/>
              <a:defRPr sz="661" b="1"/>
            </a:lvl8pPr>
            <a:lvl9pPr marL="1512052" indent="0">
              <a:buNone/>
              <a:defRPr sz="661" b="1"/>
            </a:lvl9pPr>
          </a:lstStyle>
          <a:p>
            <a:pPr lvl="0"/>
            <a:r>
              <a:rPr lang="de-DE"/>
              <a:t>Mastertextformat bearbeiten</a:t>
            </a:r>
          </a:p>
        </p:txBody>
      </p:sp>
      <p:sp>
        <p:nvSpPr>
          <p:cNvPr id="6" name="Content Placeholder 5"/>
          <p:cNvSpPr>
            <a:spLocks noGrp="1"/>
          </p:cNvSpPr>
          <p:nvPr>
            <p:ph sz="quarter" idx="4"/>
          </p:nvPr>
        </p:nvSpPr>
        <p:spPr>
          <a:xfrm>
            <a:off x="1913543" y="1946072"/>
            <a:ext cx="1606923" cy="28623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9B97EB4B-B000-4DDC-865F-892DB57EDE8B}" type="datetime1">
              <a:rPr lang="de-CH" smtClean="0"/>
              <a:t>04.11.2021</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1229794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55015170-04B7-4AC8-955F-391E8E9327B2}" type="datetime1">
              <a:rPr lang="de-CH" smtClean="0"/>
              <a:t>04.11.2021</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240444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D04EE-4444-412E-AF3B-A230E4E698F5}" type="datetime1">
              <a:rPr lang="de-CH" smtClean="0"/>
              <a:t>04.11.2021</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161953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60356" y="355177"/>
            <a:ext cx="1219096" cy="1243118"/>
          </a:xfrm>
        </p:spPr>
        <p:txBody>
          <a:bodyPr anchor="b"/>
          <a:lstStyle>
            <a:lvl1pPr>
              <a:defRPr sz="1323"/>
            </a:lvl1pPr>
          </a:lstStyle>
          <a:p>
            <a:r>
              <a:rPr lang="de-DE"/>
              <a:t>Mastertitelformat bearbeiten</a:t>
            </a:r>
            <a:endParaRPr lang="en-US"/>
          </a:p>
        </p:txBody>
      </p:sp>
      <p:sp>
        <p:nvSpPr>
          <p:cNvPr id="3" name="Content Placeholder 2"/>
          <p:cNvSpPr>
            <a:spLocks noGrp="1"/>
          </p:cNvSpPr>
          <p:nvPr>
            <p:ph idx="1"/>
          </p:nvPr>
        </p:nvSpPr>
        <p:spPr>
          <a:xfrm>
            <a:off x="1606923" y="767084"/>
            <a:ext cx="1913543" cy="3786085"/>
          </a:xfrm>
        </p:spPr>
        <p:txBody>
          <a:bodyPr/>
          <a:lstStyle>
            <a:lvl1pPr>
              <a:defRPr sz="1323"/>
            </a:lvl1pPr>
            <a:lvl2pPr>
              <a:defRPr sz="1158"/>
            </a:lvl2pPr>
            <a:lvl3pPr>
              <a:defRPr sz="992"/>
            </a:lvl3pPr>
            <a:lvl4pPr>
              <a:defRPr sz="827"/>
            </a:lvl4pPr>
            <a:lvl5pPr>
              <a:defRPr sz="827"/>
            </a:lvl5pPr>
            <a:lvl6pPr>
              <a:defRPr sz="827"/>
            </a:lvl6pPr>
            <a:lvl7pPr>
              <a:defRPr sz="827"/>
            </a:lvl7pPr>
            <a:lvl8pPr>
              <a:defRPr sz="827"/>
            </a:lvl8pPr>
            <a:lvl9pPr>
              <a:defRPr sz="827"/>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260356" y="1598295"/>
            <a:ext cx="1219096" cy="2961039"/>
          </a:xfrm>
        </p:spPr>
        <p:txBody>
          <a:bodyPr/>
          <a:lstStyle>
            <a:lvl1pPr marL="0" indent="0">
              <a:buNone/>
              <a:defRPr sz="661"/>
            </a:lvl1pPr>
            <a:lvl2pPr marL="189006" indent="0">
              <a:buNone/>
              <a:defRPr sz="579"/>
            </a:lvl2pPr>
            <a:lvl3pPr marL="378013" indent="0">
              <a:buNone/>
              <a:defRPr sz="496"/>
            </a:lvl3pPr>
            <a:lvl4pPr marL="567019" indent="0">
              <a:buNone/>
              <a:defRPr sz="413"/>
            </a:lvl4pPr>
            <a:lvl5pPr marL="756026" indent="0">
              <a:buNone/>
              <a:defRPr sz="413"/>
            </a:lvl5pPr>
            <a:lvl6pPr marL="945032" indent="0">
              <a:buNone/>
              <a:defRPr sz="413"/>
            </a:lvl6pPr>
            <a:lvl7pPr marL="1134039" indent="0">
              <a:buNone/>
              <a:defRPr sz="413"/>
            </a:lvl7pPr>
            <a:lvl8pPr marL="1323045" indent="0">
              <a:buNone/>
              <a:defRPr sz="413"/>
            </a:lvl8pPr>
            <a:lvl9pPr marL="1512052" indent="0">
              <a:buNone/>
              <a:defRPr sz="413"/>
            </a:lvl9pPr>
          </a:lstStyle>
          <a:p>
            <a:pPr lvl="0"/>
            <a:r>
              <a:rPr lang="de-DE"/>
              <a:t>Mastertextformat bearbeiten</a:t>
            </a:r>
          </a:p>
        </p:txBody>
      </p:sp>
      <p:sp>
        <p:nvSpPr>
          <p:cNvPr id="5" name="Date Placeholder 4"/>
          <p:cNvSpPr>
            <a:spLocks noGrp="1"/>
          </p:cNvSpPr>
          <p:nvPr>
            <p:ph type="dt" sz="half" idx="10"/>
          </p:nvPr>
        </p:nvSpPr>
        <p:spPr/>
        <p:txBody>
          <a:bodyPr/>
          <a:lstStyle/>
          <a:p>
            <a:fld id="{0AE08104-95BF-44BC-AD75-A95DBED178EF}" type="datetime1">
              <a:rPr lang="de-CH" smtClean="0"/>
              <a:t>04.11.2021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317010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60356" y="355177"/>
            <a:ext cx="1219096" cy="1243118"/>
          </a:xfrm>
        </p:spPr>
        <p:txBody>
          <a:bodyPr anchor="b"/>
          <a:lstStyle>
            <a:lvl1pPr>
              <a:defRPr sz="1323"/>
            </a:lvl1pPr>
          </a:lstStyle>
          <a:p>
            <a:r>
              <a:rPr lang="de-DE"/>
              <a:t>Mastertitelformat bearbeiten</a:t>
            </a:r>
            <a:endParaRPr lang="en-US"/>
          </a:p>
        </p:txBody>
      </p:sp>
      <p:sp>
        <p:nvSpPr>
          <p:cNvPr id="3" name="Picture Placeholder 2"/>
          <p:cNvSpPr>
            <a:spLocks noGrp="1" noChangeAspect="1"/>
          </p:cNvSpPr>
          <p:nvPr>
            <p:ph type="pic" idx="1"/>
          </p:nvPr>
        </p:nvSpPr>
        <p:spPr>
          <a:xfrm>
            <a:off x="1606923" y="767084"/>
            <a:ext cx="1913543" cy="3786085"/>
          </a:xfrm>
        </p:spPr>
        <p:txBody>
          <a:bodyPr anchor="t"/>
          <a:lstStyle>
            <a:lvl1pPr marL="0" indent="0">
              <a:buNone/>
              <a:defRPr sz="1323"/>
            </a:lvl1pPr>
            <a:lvl2pPr marL="189006" indent="0">
              <a:buNone/>
              <a:defRPr sz="1158"/>
            </a:lvl2pPr>
            <a:lvl3pPr marL="378013" indent="0">
              <a:buNone/>
              <a:defRPr sz="992"/>
            </a:lvl3pPr>
            <a:lvl4pPr marL="567019" indent="0">
              <a:buNone/>
              <a:defRPr sz="827"/>
            </a:lvl4pPr>
            <a:lvl5pPr marL="756026" indent="0">
              <a:buNone/>
              <a:defRPr sz="827"/>
            </a:lvl5pPr>
            <a:lvl6pPr marL="945032" indent="0">
              <a:buNone/>
              <a:defRPr sz="827"/>
            </a:lvl6pPr>
            <a:lvl7pPr marL="1134039" indent="0">
              <a:buNone/>
              <a:defRPr sz="827"/>
            </a:lvl7pPr>
            <a:lvl8pPr marL="1323045" indent="0">
              <a:buNone/>
              <a:defRPr sz="827"/>
            </a:lvl8pPr>
            <a:lvl9pPr marL="1512052" indent="0">
              <a:buNone/>
              <a:defRPr sz="827"/>
            </a:lvl9pPr>
          </a:lstStyle>
          <a:p>
            <a:r>
              <a:rPr lang="de-DE"/>
              <a:t>Bild durch Klicken auf Symbol hinzufügen</a:t>
            </a:r>
            <a:endParaRPr lang="en-US"/>
          </a:p>
        </p:txBody>
      </p:sp>
      <p:sp>
        <p:nvSpPr>
          <p:cNvPr id="4" name="Text Placeholder 3"/>
          <p:cNvSpPr>
            <a:spLocks noGrp="1"/>
          </p:cNvSpPr>
          <p:nvPr>
            <p:ph type="body" sz="half" idx="2"/>
          </p:nvPr>
        </p:nvSpPr>
        <p:spPr>
          <a:xfrm>
            <a:off x="260356" y="1598295"/>
            <a:ext cx="1219096" cy="2961039"/>
          </a:xfrm>
        </p:spPr>
        <p:txBody>
          <a:bodyPr/>
          <a:lstStyle>
            <a:lvl1pPr marL="0" indent="0">
              <a:buNone/>
              <a:defRPr sz="661"/>
            </a:lvl1pPr>
            <a:lvl2pPr marL="189006" indent="0">
              <a:buNone/>
              <a:defRPr sz="579"/>
            </a:lvl2pPr>
            <a:lvl3pPr marL="378013" indent="0">
              <a:buNone/>
              <a:defRPr sz="496"/>
            </a:lvl3pPr>
            <a:lvl4pPr marL="567019" indent="0">
              <a:buNone/>
              <a:defRPr sz="413"/>
            </a:lvl4pPr>
            <a:lvl5pPr marL="756026" indent="0">
              <a:buNone/>
              <a:defRPr sz="413"/>
            </a:lvl5pPr>
            <a:lvl6pPr marL="945032" indent="0">
              <a:buNone/>
              <a:defRPr sz="413"/>
            </a:lvl6pPr>
            <a:lvl7pPr marL="1134039" indent="0">
              <a:buNone/>
              <a:defRPr sz="413"/>
            </a:lvl7pPr>
            <a:lvl8pPr marL="1323045" indent="0">
              <a:buNone/>
              <a:defRPr sz="413"/>
            </a:lvl8pPr>
            <a:lvl9pPr marL="1512052" indent="0">
              <a:buNone/>
              <a:defRPr sz="413"/>
            </a:lvl9pPr>
          </a:lstStyle>
          <a:p>
            <a:pPr lvl="0"/>
            <a:r>
              <a:rPr lang="de-DE"/>
              <a:t>Mastertextformat bearbeiten</a:t>
            </a:r>
          </a:p>
        </p:txBody>
      </p:sp>
      <p:sp>
        <p:nvSpPr>
          <p:cNvPr id="5" name="Date Placeholder 4"/>
          <p:cNvSpPr>
            <a:spLocks noGrp="1"/>
          </p:cNvSpPr>
          <p:nvPr>
            <p:ph type="dt" sz="half" idx="10"/>
          </p:nvPr>
        </p:nvSpPr>
        <p:spPr/>
        <p:txBody>
          <a:bodyPr/>
          <a:lstStyle/>
          <a:p>
            <a:fld id="{E299D839-78A7-46D0-AEC7-2BC246D1A697}" type="datetime1">
              <a:rPr lang="de-CH" smtClean="0"/>
              <a:t>04.11.2021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204396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864" y="283649"/>
            <a:ext cx="3260110" cy="1029766"/>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259864" y="1418240"/>
            <a:ext cx="3260110" cy="338034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259864" y="4937943"/>
            <a:ext cx="850464" cy="283648"/>
          </a:xfrm>
          <a:prstGeom prst="rect">
            <a:avLst/>
          </a:prstGeom>
        </p:spPr>
        <p:txBody>
          <a:bodyPr vert="horz" lIns="91440" tIns="45720" rIns="91440" bIns="45720" rtlCol="0" anchor="ctr"/>
          <a:lstStyle>
            <a:lvl1pPr algn="l">
              <a:defRPr sz="496">
                <a:solidFill>
                  <a:schemeClr val="tx1">
                    <a:tint val="75000"/>
                  </a:schemeClr>
                </a:solidFill>
              </a:defRPr>
            </a:lvl1pPr>
          </a:lstStyle>
          <a:p>
            <a:fld id="{61BAE431-87F3-465E-92D1-C7A4DC737222}" type="datetime1">
              <a:rPr lang="de-CH" smtClean="0"/>
              <a:t>04.11.2021</a:t>
            </a:fld>
            <a:endParaRPr lang="de-CH"/>
          </a:p>
        </p:txBody>
      </p:sp>
      <p:sp>
        <p:nvSpPr>
          <p:cNvPr id="5" name="Footer Placeholder 4"/>
          <p:cNvSpPr>
            <a:spLocks noGrp="1"/>
          </p:cNvSpPr>
          <p:nvPr>
            <p:ph type="ftr" sz="quarter" idx="3"/>
          </p:nvPr>
        </p:nvSpPr>
        <p:spPr>
          <a:xfrm>
            <a:off x="1252072" y="4937943"/>
            <a:ext cx="1275695" cy="283648"/>
          </a:xfrm>
          <a:prstGeom prst="rect">
            <a:avLst/>
          </a:prstGeom>
        </p:spPr>
        <p:txBody>
          <a:bodyPr vert="horz" lIns="91440" tIns="45720" rIns="91440" bIns="45720" rtlCol="0" anchor="ctr"/>
          <a:lstStyle>
            <a:lvl1pPr algn="ctr">
              <a:defRPr sz="496">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2669510" y="4937943"/>
            <a:ext cx="850464" cy="283648"/>
          </a:xfrm>
          <a:prstGeom prst="rect">
            <a:avLst/>
          </a:prstGeom>
        </p:spPr>
        <p:txBody>
          <a:bodyPr vert="horz" lIns="91440" tIns="45720" rIns="91440" bIns="45720" rtlCol="0" anchor="ctr"/>
          <a:lstStyle>
            <a:lvl1pPr algn="r">
              <a:defRPr sz="496">
                <a:solidFill>
                  <a:schemeClr val="tx1">
                    <a:tint val="75000"/>
                  </a:schemeClr>
                </a:solidFill>
              </a:defRPr>
            </a:lvl1pPr>
          </a:lstStyle>
          <a:p>
            <a:fld id="{0C89C4CA-A544-4B0A-8BB6-505E8EA89AE9}" type="slidenum">
              <a:rPr lang="de-CH" smtClean="0"/>
              <a:t>‹Nr.›</a:t>
            </a:fld>
            <a:endParaRPr lang="de-CH"/>
          </a:p>
        </p:txBody>
      </p:sp>
      <p:sp>
        <p:nvSpPr>
          <p:cNvPr id="7" name="Textfeld 6">
            <a:extLst>
              <a:ext uri="{FF2B5EF4-FFF2-40B4-BE49-F238E27FC236}">
                <a16:creationId xmlns:a16="http://schemas.microsoft.com/office/drawing/2014/main" id="{0BF7894A-029A-4CBC-B3E3-9E7220BB9546}"/>
              </a:ext>
            </a:extLst>
          </p:cNvPr>
          <p:cNvSpPr txBox="1"/>
          <p:nvPr userDrawn="1"/>
        </p:nvSpPr>
        <p:spPr>
          <a:xfrm>
            <a:off x="180000" y="180000"/>
            <a:ext cx="3420000" cy="4968000"/>
          </a:xfrm>
          <a:custGeom>
            <a:avLst/>
            <a:gdLst>
              <a:gd name="connsiteX0" fmla="*/ 0 w 3420000"/>
              <a:gd name="connsiteY0" fmla="*/ 0 h 4968000"/>
              <a:gd name="connsiteX1" fmla="*/ 649800 w 3420000"/>
              <a:gd name="connsiteY1" fmla="*/ 0 h 4968000"/>
              <a:gd name="connsiteX2" fmla="*/ 1231200 w 3420000"/>
              <a:gd name="connsiteY2" fmla="*/ 0 h 4968000"/>
              <a:gd name="connsiteX3" fmla="*/ 1983600 w 3420000"/>
              <a:gd name="connsiteY3" fmla="*/ 0 h 4968000"/>
              <a:gd name="connsiteX4" fmla="*/ 2633400 w 3420000"/>
              <a:gd name="connsiteY4" fmla="*/ 0 h 4968000"/>
              <a:gd name="connsiteX5" fmla="*/ 3420000 w 3420000"/>
              <a:gd name="connsiteY5" fmla="*/ 0 h 4968000"/>
              <a:gd name="connsiteX6" fmla="*/ 3420000 w 3420000"/>
              <a:gd name="connsiteY6" fmla="*/ 720360 h 4968000"/>
              <a:gd name="connsiteX7" fmla="*/ 3420000 w 3420000"/>
              <a:gd name="connsiteY7" fmla="*/ 1341360 h 4968000"/>
              <a:gd name="connsiteX8" fmla="*/ 3420000 w 3420000"/>
              <a:gd name="connsiteY8" fmla="*/ 1962360 h 4968000"/>
              <a:gd name="connsiteX9" fmla="*/ 3420000 w 3420000"/>
              <a:gd name="connsiteY9" fmla="*/ 2484000 h 4968000"/>
              <a:gd name="connsiteX10" fmla="*/ 3420000 w 3420000"/>
              <a:gd name="connsiteY10" fmla="*/ 3005640 h 4968000"/>
              <a:gd name="connsiteX11" fmla="*/ 3420000 w 3420000"/>
              <a:gd name="connsiteY11" fmla="*/ 3626640 h 4968000"/>
              <a:gd name="connsiteX12" fmla="*/ 3420000 w 3420000"/>
              <a:gd name="connsiteY12" fmla="*/ 4297320 h 4968000"/>
              <a:gd name="connsiteX13" fmla="*/ 3420000 w 3420000"/>
              <a:gd name="connsiteY13" fmla="*/ 4968000 h 4968000"/>
              <a:gd name="connsiteX14" fmla="*/ 2736000 w 3420000"/>
              <a:gd name="connsiteY14" fmla="*/ 4968000 h 4968000"/>
              <a:gd name="connsiteX15" fmla="*/ 2120400 w 3420000"/>
              <a:gd name="connsiteY15" fmla="*/ 4968000 h 4968000"/>
              <a:gd name="connsiteX16" fmla="*/ 1436400 w 3420000"/>
              <a:gd name="connsiteY16" fmla="*/ 4968000 h 4968000"/>
              <a:gd name="connsiteX17" fmla="*/ 684000 w 3420000"/>
              <a:gd name="connsiteY17" fmla="*/ 4968000 h 4968000"/>
              <a:gd name="connsiteX18" fmla="*/ 0 w 3420000"/>
              <a:gd name="connsiteY18" fmla="*/ 4968000 h 4968000"/>
              <a:gd name="connsiteX19" fmla="*/ 0 w 3420000"/>
              <a:gd name="connsiteY19" fmla="*/ 4496040 h 4968000"/>
              <a:gd name="connsiteX20" fmla="*/ 0 w 3420000"/>
              <a:gd name="connsiteY20" fmla="*/ 3974400 h 4968000"/>
              <a:gd name="connsiteX21" fmla="*/ 0 w 3420000"/>
              <a:gd name="connsiteY21" fmla="*/ 3403080 h 4968000"/>
              <a:gd name="connsiteX22" fmla="*/ 0 w 3420000"/>
              <a:gd name="connsiteY22" fmla="*/ 2682720 h 4968000"/>
              <a:gd name="connsiteX23" fmla="*/ 0 w 3420000"/>
              <a:gd name="connsiteY23" fmla="*/ 2061720 h 4968000"/>
              <a:gd name="connsiteX24" fmla="*/ 0 w 3420000"/>
              <a:gd name="connsiteY24" fmla="*/ 1490400 h 4968000"/>
              <a:gd name="connsiteX25" fmla="*/ 0 w 3420000"/>
              <a:gd name="connsiteY25" fmla="*/ 1018440 h 4968000"/>
              <a:gd name="connsiteX26" fmla="*/ 0 w 3420000"/>
              <a:gd name="connsiteY26" fmla="*/ 546480 h 4968000"/>
              <a:gd name="connsiteX27" fmla="*/ 0 w 3420000"/>
              <a:gd name="connsiteY27" fmla="*/ 0 h 49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0000" h="4968000" extrusionOk="0">
                <a:moveTo>
                  <a:pt x="0" y="0"/>
                </a:moveTo>
                <a:cubicBezTo>
                  <a:pt x="256205" y="21857"/>
                  <a:pt x="465671" y="-3163"/>
                  <a:pt x="649800" y="0"/>
                </a:cubicBezTo>
                <a:cubicBezTo>
                  <a:pt x="833929" y="3163"/>
                  <a:pt x="1004272" y="24359"/>
                  <a:pt x="1231200" y="0"/>
                </a:cubicBezTo>
                <a:cubicBezTo>
                  <a:pt x="1458128" y="-24359"/>
                  <a:pt x="1708699" y="18761"/>
                  <a:pt x="1983600" y="0"/>
                </a:cubicBezTo>
                <a:cubicBezTo>
                  <a:pt x="2258501" y="-18761"/>
                  <a:pt x="2445977" y="603"/>
                  <a:pt x="2633400" y="0"/>
                </a:cubicBezTo>
                <a:cubicBezTo>
                  <a:pt x="2820823" y="-603"/>
                  <a:pt x="3078452" y="-35057"/>
                  <a:pt x="3420000" y="0"/>
                </a:cubicBezTo>
                <a:cubicBezTo>
                  <a:pt x="3443867" y="194280"/>
                  <a:pt x="3399853" y="561556"/>
                  <a:pt x="3420000" y="720360"/>
                </a:cubicBezTo>
                <a:cubicBezTo>
                  <a:pt x="3440147" y="879164"/>
                  <a:pt x="3443681" y="1051184"/>
                  <a:pt x="3420000" y="1341360"/>
                </a:cubicBezTo>
                <a:cubicBezTo>
                  <a:pt x="3396319" y="1631536"/>
                  <a:pt x="3431905" y="1655226"/>
                  <a:pt x="3420000" y="1962360"/>
                </a:cubicBezTo>
                <a:cubicBezTo>
                  <a:pt x="3408095" y="2269494"/>
                  <a:pt x="3414474" y="2236461"/>
                  <a:pt x="3420000" y="2484000"/>
                </a:cubicBezTo>
                <a:cubicBezTo>
                  <a:pt x="3425526" y="2731539"/>
                  <a:pt x="3424983" y="2829938"/>
                  <a:pt x="3420000" y="3005640"/>
                </a:cubicBezTo>
                <a:cubicBezTo>
                  <a:pt x="3415017" y="3181342"/>
                  <a:pt x="3421419" y="3415195"/>
                  <a:pt x="3420000" y="3626640"/>
                </a:cubicBezTo>
                <a:cubicBezTo>
                  <a:pt x="3418581" y="3838085"/>
                  <a:pt x="3449200" y="3974619"/>
                  <a:pt x="3420000" y="4297320"/>
                </a:cubicBezTo>
                <a:cubicBezTo>
                  <a:pt x="3390800" y="4620021"/>
                  <a:pt x="3444565" y="4729108"/>
                  <a:pt x="3420000" y="4968000"/>
                </a:cubicBezTo>
                <a:cubicBezTo>
                  <a:pt x="3113773" y="4988161"/>
                  <a:pt x="3008360" y="4976479"/>
                  <a:pt x="2736000" y="4968000"/>
                </a:cubicBezTo>
                <a:cubicBezTo>
                  <a:pt x="2463640" y="4959521"/>
                  <a:pt x="2269806" y="4945849"/>
                  <a:pt x="2120400" y="4968000"/>
                </a:cubicBezTo>
                <a:cubicBezTo>
                  <a:pt x="1970994" y="4990151"/>
                  <a:pt x="1682295" y="4985397"/>
                  <a:pt x="1436400" y="4968000"/>
                </a:cubicBezTo>
                <a:cubicBezTo>
                  <a:pt x="1190505" y="4950603"/>
                  <a:pt x="879677" y="4993180"/>
                  <a:pt x="684000" y="4968000"/>
                </a:cubicBezTo>
                <a:cubicBezTo>
                  <a:pt x="488323" y="4942820"/>
                  <a:pt x="287397" y="4950630"/>
                  <a:pt x="0" y="4968000"/>
                </a:cubicBezTo>
                <a:cubicBezTo>
                  <a:pt x="4501" y="4805360"/>
                  <a:pt x="-629" y="4614221"/>
                  <a:pt x="0" y="4496040"/>
                </a:cubicBezTo>
                <a:cubicBezTo>
                  <a:pt x="629" y="4377859"/>
                  <a:pt x="-9008" y="4160350"/>
                  <a:pt x="0" y="3974400"/>
                </a:cubicBezTo>
                <a:cubicBezTo>
                  <a:pt x="9008" y="3788450"/>
                  <a:pt x="-4930" y="3653346"/>
                  <a:pt x="0" y="3403080"/>
                </a:cubicBezTo>
                <a:cubicBezTo>
                  <a:pt x="4930" y="3152814"/>
                  <a:pt x="3715" y="2982124"/>
                  <a:pt x="0" y="2682720"/>
                </a:cubicBezTo>
                <a:cubicBezTo>
                  <a:pt x="-3715" y="2383316"/>
                  <a:pt x="-9866" y="2202011"/>
                  <a:pt x="0" y="2061720"/>
                </a:cubicBezTo>
                <a:cubicBezTo>
                  <a:pt x="9866" y="1921429"/>
                  <a:pt x="-2151" y="1759899"/>
                  <a:pt x="0" y="1490400"/>
                </a:cubicBezTo>
                <a:cubicBezTo>
                  <a:pt x="2151" y="1220901"/>
                  <a:pt x="8655" y="1159237"/>
                  <a:pt x="0" y="1018440"/>
                </a:cubicBezTo>
                <a:cubicBezTo>
                  <a:pt x="-8655" y="877643"/>
                  <a:pt x="8933" y="733350"/>
                  <a:pt x="0" y="546480"/>
                </a:cubicBezTo>
                <a:cubicBezTo>
                  <a:pt x="-8933" y="359610"/>
                  <a:pt x="14992" y="167378"/>
                  <a:pt x="0" y="0"/>
                </a:cubicBezTo>
                <a:close/>
              </a:path>
            </a:pathLst>
          </a:custGeom>
          <a:noFill/>
          <a:ln w="19050">
            <a:solidFill>
              <a:srgbClr val="AD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noAutofit/>
          </a:bodyPr>
          <a:lstStyle/>
          <a:p>
            <a:endParaRPr lang="de-CH"/>
          </a:p>
        </p:txBody>
      </p:sp>
    </p:spTree>
    <p:extLst>
      <p:ext uri="{BB962C8B-B14F-4D97-AF65-F5344CB8AC3E}">
        <p14:creationId xmlns:p14="http://schemas.microsoft.com/office/powerpoint/2010/main" val="1077259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378013" rtl="0" eaLnBrk="1" latinLnBrk="0" hangingPunct="1">
        <a:lnSpc>
          <a:spcPct val="90000"/>
        </a:lnSpc>
        <a:spcBef>
          <a:spcPct val="0"/>
        </a:spcBef>
        <a:buNone/>
        <a:defRPr sz="1819" kern="1200">
          <a:solidFill>
            <a:schemeClr val="tx1"/>
          </a:solidFill>
          <a:latin typeface="+mj-lt"/>
          <a:ea typeface="+mj-ea"/>
          <a:cs typeface="+mj-cs"/>
        </a:defRPr>
      </a:lvl1pPr>
    </p:titleStyle>
    <p:bodyStyle>
      <a:lvl1pPr marL="94503" indent="-94503" algn="l" defTabSz="378013" rtl="0" eaLnBrk="1" latinLnBrk="0" hangingPunct="1">
        <a:lnSpc>
          <a:spcPct val="90000"/>
        </a:lnSpc>
        <a:spcBef>
          <a:spcPts val="413"/>
        </a:spcBef>
        <a:buFont typeface="Arial" panose="020B0604020202020204" pitchFamily="34" charset="0"/>
        <a:buChar char="•"/>
        <a:defRPr sz="1158" kern="1200">
          <a:solidFill>
            <a:schemeClr val="tx1"/>
          </a:solidFill>
          <a:latin typeface="+mn-lt"/>
          <a:ea typeface="+mn-ea"/>
          <a:cs typeface="+mn-cs"/>
        </a:defRPr>
      </a:lvl1pPr>
      <a:lvl2pPr marL="283510" indent="-94503" algn="l" defTabSz="378013" rtl="0" eaLnBrk="1" latinLnBrk="0" hangingPunct="1">
        <a:lnSpc>
          <a:spcPct val="90000"/>
        </a:lnSpc>
        <a:spcBef>
          <a:spcPts val="207"/>
        </a:spcBef>
        <a:buFont typeface="Arial" panose="020B0604020202020204" pitchFamily="34" charset="0"/>
        <a:buChar char="•"/>
        <a:defRPr sz="992" kern="1200">
          <a:solidFill>
            <a:schemeClr val="tx1"/>
          </a:solidFill>
          <a:latin typeface="+mn-lt"/>
          <a:ea typeface="+mn-ea"/>
          <a:cs typeface="+mn-cs"/>
        </a:defRPr>
      </a:lvl2pPr>
      <a:lvl3pPr marL="472516" indent="-94503" algn="l" defTabSz="378013" rtl="0" eaLnBrk="1" latinLnBrk="0" hangingPunct="1">
        <a:lnSpc>
          <a:spcPct val="90000"/>
        </a:lnSpc>
        <a:spcBef>
          <a:spcPts val="207"/>
        </a:spcBef>
        <a:buFont typeface="Arial" panose="020B0604020202020204" pitchFamily="34" charset="0"/>
        <a:buChar char="•"/>
        <a:defRPr sz="827" kern="1200">
          <a:solidFill>
            <a:schemeClr val="tx1"/>
          </a:solidFill>
          <a:latin typeface="+mn-lt"/>
          <a:ea typeface="+mn-ea"/>
          <a:cs typeface="+mn-cs"/>
        </a:defRPr>
      </a:lvl3pPr>
      <a:lvl4pPr marL="661523" indent="-94503" algn="l" defTabSz="378013" rtl="0" eaLnBrk="1" latinLnBrk="0" hangingPunct="1">
        <a:lnSpc>
          <a:spcPct val="90000"/>
        </a:lnSpc>
        <a:spcBef>
          <a:spcPts val="207"/>
        </a:spcBef>
        <a:buFont typeface="Arial" panose="020B0604020202020204" pitchFamily="34" charset="0"/>
        <a:buChar char="•"/>
        <a:defRPr sz="744" kern="1200">
          <a:solidFill>
            <a:schemeClr val="tx1"/>
          </a:solidFill>
          <a:latin typeface="+mn-lt"/>
          <a:ea typeface="+mn-ea"/>
          <a:cs typeface="+mn-cs"/>
        </a:defRPr>
      </a:lvl4pPr>
      <a:lvl5pPr marL="850529" indent="-94503" algn="l" defTabSz="378013" rtl="0" eaLnBrk="1" latinLnBrk="0" hangingPunct="1">
        <a:lnSpc>
          <a:spcPct val="90000"/>
        </a:lnSpc>
        <a:spcBef>
          <a:spcPts val="207"/>
        </a:spcBef>
        <a:buFont typeface="Arial" panose="020B0604020202020204" pitchFamily="34" charset="0"/>
        <a:buChar char="•"/>
        <a:defRPr sz="744" kern="1200">
          <a:solidFill>
            <a:schemeClr val="tx1"/>
          </a:solidFill>
          <a:latin typeface="+mn-lt"/>
          <a:ea typeface="+mn-ea"/>
          <a:cs typeface="+mn-cs"/>
        </a:defRPr>
      </a:lvl5pPr>
      <a:lvl6pPr marL="1039536" indent="-94503" algn="l" defTabSz="378013" rtl="0" eaLnBrk="1" latinLnBrk="0" hangingPunct="1">
        <a:lnSpc>
          <a:spcPct val="90000"/>
        </a:lnSpc>
        <a:spcBef>
          <a:spcPts val="207"/>
        </a:spcBef>
        <a:buFont typeface="Arial" panose="020B0604020202020204" pitchFamily="34" charset="0"/>
        <a:buChar char="•"/>
        <a:defRPr sz="744" kern="1200">
          <a:solidFill>
            <a:schemeClr val="tx1"/>
          </a:solidFill>
          <a:latin typeface="+mn-lt"/>
          <a:ea typeface="+mn-ea"/>
          <a:cs typeface="+mn-cs"/>
        </a:defRPr>
      </a:lvl6pPr>
      <a:lvl7pPr marL="1228542" indent="-94503" algn="l" defTabSz="378013" rtl="0" eaLnBrk="1" latinLnBrk="0" hangingPunct="1">
        <a:lnSpc>
          <a:spcPct val="90000"/>
        </a:lnSpc>
        <a:spcBef>
          <a:spcPts val="207"/>
        </a:spcBef>
        <a:buFont typeface="Arial" panose="020B0604020202020204" pitchFamily="34" charset="0"/>
        <a:buChar char="•"/>
        <a:defRPr sz="744" kern="1200">
          <a:solidFill>
            <a:schemeClr val="tx1"/>
          </a:solidFill>
          <a:latin typeface="+mn-lt"/>
          <a:ea typeface="+mn-ea"/>
          <a:cs typeface="+mn-cs"/>
        </a:defRPr>
      </a:lvl7pPr>
      <a:lvl8pPr marL="1417549" indent="-94503" algn="l" defTabSz="378013" rtl="0" eaLnBrk="1" latinLnBrk="0" hangingPunct="1">
        <a:lnSpc>
          <a:spcPct val="90000"/>
        </a:lnSpc>
        <a:spcBef>
          <a:spcPts val="207"/>
        </a:spcBef>
        <a:buFont typeface="Arial" panose="020B0604020202020204" pitchFamily="34" charset="0"/>
        <a:buChar char="•"/>
        <a:defRPr sz="744" kern="1200">
          <a:solidFill>
            <a:schemeClr val="tx1"/>
          </a:solidFill>
          <a:latin typeface="+mn-lt"/>
          <a:ea typeface="+mn-ea"/>
          <a:cs typeface="+mn-cs"/>
        </a:defRPr>
      </a:lvl8pPr>
      <a:lvl9pPr marL="1606555" indent="-94503" algn="l" defTabSz="378013" rtl="0" eaLnBrk="1" latinLnBrk="0" hangingPunct="1">
        <a:lnSpc>
          <a:spcPct val="90000"/>
        </a:lnSpc>
        <a:spcBef>
          <a:spcPts val="207"/>
        </a:spcBef>
        <a:buFont typeface="Arial" panose="020B0604020202020204" pitchFamily="34" charset="0"/>
        <a:buChar char="•"/>
        <a:defRPr sz="744" kern="1200">
          <a:solidFill>
            <a:schemeClr val="tx1"/>
          </a:solidFill>
          <a:latin typeface="+mn-lt"/>
          <a:ea typeface="+mn-ea"/>
          <a:cs typeface="+mn-cs"/>
        </a:defRPr>
      </a:lvl9pPr>
    </p:bodyStyle>
    <p:otherStyle>
      <a:defPPr>
        <a:defRPr lang="en-US"/>
      </a:defPPr>
      <a:lvl1pPr marL="0" algn="l" defTabSz="378013" rtl="0" eaLnBrk="1" latinLnBrk="0" hangingPunct="1">
        <a:defRPr sz="744" kern="1200">
          <a:solidFill>
            <a:schemeClr val="tx1"/>
          </a:solidFill>
          <a:latin typeface="+mn-lt"/>
          <a:ea typeface="+mn-ea"/>
          <a:cs typeface="+mn-cs"/>
        </a:defRPr>
      </a:lvl1pPr>
      <a:lvl2pPr marL="189006" algn="l" defTabSz="378013" rtl="0" eaLnBrk="1" latinLnBrk="0" hangingPunct="1">
        <a:defRPr sz="744" kern="1200">
          <a:solidFill>
            <a:schemeClr val="tx1"/>
          </a:solidFill>
          <a:latin typeface="+mn-lt"/>
          <a:ea typeface="+mn-ea"/>
          <a:cs typeface="+mn-cs"/>
        </a:defRPr>
      </a:lvl2pPr>
      <a:lvl3pPr marL="378013" algn="l" defTabSz="378013" rtl="0" eaLnBrk="1" latinLnBrk="0" hangingPunct="1">
        <a:defRPr sz="744" kern="1200">
          <a:solidFill>
            <a:schemeClr val="tx1"/>
          </a:solidFill>
          <a:latin typeface="+mn-lt"/>
          <a:ea typeface="+mn-ea"/>
          <a:cs typeface="+mn-cs"/>
        </a:defRPr>
      </a:lvl3pPr>
      <a:lvl4pPr marL="567019" algn="l" defTabSz="378013" rtl="0" eaLnBrk="1" latinLnBrk="0" hangingPunct="1">
        <a:defRPr sz="744" kern="1200">
          <a:solidFill>
            <a:schemeClr val="tx1"/>
          </a:solidFill>
          <a:latin typeface="+mn-lt"/>
          <a:ea typeface="+mn-ea"/>
          <a:cs typeface="+mn-cs"/>
        </a:defRPr>
      </a:lvl4pPr>
      <a:lvl5pPr marL="756026" algn="l" defTabSz="378013" rtl="0" eaLnBrk="1" latinLnBrk="0" hangingPunct="1">
        <a:defRPr sz="744" kern="1200">
          <a:solidFill>
            <a:schemeClr val="tx1"/>
          </a:solidFill>
          <a:latin typeface="+mn-lt"/>
          <a:ea typeface="+mn-ea"/>
          <a:cs typeface="+mn-cs"/>
        </a:defRPr>
      </a:lvl5pPr>
      <a:lvl6pPr marL="945032" algn="l" defTabSz="378013" rtl="0" eaLnBrk="1" latinLnBrk="0" hangingPunct="1">
        <a:defRPr sz="744" kern="1200">
          <a:solidFill>
            <a:schemeClr val="tx1"/>
          </a:solidFill>
          <a:latin typeface="+mn-lt"/>
          <a:ea typeface="+mn-ea"/>
          <a:cs typeface="+mn-cs"/>
        </a:defRPr>
      </a:lvl6pPr>
      <a:lvl7pPr marL="1134039" algn="l" defTabSz="378013" rtl="0" eaLnBrk="1" latinLnBrk="0" hangingPunct="1">
        <a:defRPr sz="744" kern="1200">
          <a:solidFill>
            <a:schemeClr val="tx1"/>
          </a:solidFill>
          <a:latin typeface="+mn-lt"/>
          <a:ea typeface="+mn-ea"/>
          <a:cs typeface="+mn-cs"/>
        </a:defRPr>
      </a:lvl7pPr>
      <a:lvl8pPr marL="1323045" algn="l" defTabSz="378013" rtl="0" eaLnBrk="1" latinLnBrk="0" hangingPunct="1">
        <a:defRPr sz="744" kern="1200">
          <a:solidFill>
            <a:schemeClr val="tx1"/>
          </a:solidFill>
          <a:latin typeface="+mn-lt"/>
          <a:ea typeface="+mn-ea"/>
          <a:cs typeface="+mn-cs"/>
        </a:defRPr>
      </a:lvl8pPr>
      <a:lvl9pPr marL="1512052" algn="l" defTabSz="378013" rtl="0" eaLnBrk="1" latinLnBrk="0" hangingPunct="1">
        <a:defRPr sz="7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ktion-mensch.de/inklusion/barrierefreiheit" TargetMode="External"/><Relationship Id="rId2" Type="http://schemas.openxmlformats.org/officeDocument/2006/relationships/hyperlink" Target="https://www.zotero.org/groups/4417640/schritte_richtung_digitalisierun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kompass.humanrights.ch/cms/front_content.php?idart=4&amp;lang=1"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zotero.org/groups/4417640/schritte_richtung_digitalisierung" TargetMode="Externa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hyperlink" Target="https://phbern.ch/ttim/ag-digital-equality/ein-schritt-vorwaerts"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creativecommons.org/licenses/by-sa/4.0/deed.de"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mailto:jessica.bollag@phbern.ch" TargetMode="External"/><Relationship Id="rId2" Type="http://schemas.openxmlformats.org/officeDocument/2006/relationships/hyperlink" Target="mailto:ttim.digital.equality@phbern.ch" TargetMode="External"/><Relationship Id="rId1" Type="http://schemas.openxmlformats.org/officeDocument/2006/relationships/slideLayout" Target="../slideLayouts/slideLayout1.xml"/><Relationship Id="rId6" Type="http://schemas.openxmlformats.org/officeDocument/2006/relationships/hyperlink" Target="mailto:evelyn.fischer@phbern.ch" TargetMode="External"/><Relationship Id="rId5" Type="http://schemas.openxmlformats.org/officeDocument/2006/relationships/hyperlink" Target="mailto:pascal.zaugg@pbhern.ch" TargetMode="External"/><Relationship Id="rId4" Type="http://schemas.openxmlformats.org/officeDocument/2006/relationships/hyperlink" Target="mailto:daniela.heierle@phbern.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r>
              <a:rPr lang="de-CH" sz="1300" b="1">
                <a:solidFill>
                  <a:srgbClr val="000000"/>
                </a:solidFill>
              </a:rPr>
              <a:t>Arbeitsgruppe</a:t>
            </a:r>
            <a:r>
              <a:rPr lang="de-CH" sz="1300" b="1">
                <a:ea typeface="+mn-lt"/>
                <a:cs typeface="+mn-lt"/>
              </a:rPr>
              <a:t> Digital Equality  </a:t>
            </a:r>
            <a:r>
              <a:rPr lang="de-CH" sz="1000">
                <a:ea typeface="+mn-lt"/>
                <a:cs typeface="+mn-lt"/>
              </a:rPr>
              <a:t> </a:t>
            </a:r>
            <a:endParaRPr lang="de-CH">
              <a:cs typeface="Calibri"/>
            </a:endParaRPr>
          </a:p>
          <a:p>
            <a:endParaRPr lang="de-CH" sz="1000">
              <a:ea typeface="+mn-lt"/>
              <a:cs typeface="+mn-lt"/>
            </a:endParaRPr>
          </a:p>
          <a:p>
            <a:r>
              <a:rPr lang="de-DE" sz="1000">
                <a:ea typeface="+mn-lt"/>
                <a:cs typeface="+mn-lt"/>
              </a:rPr>
              <a:t>Die Arbeitsgruppe Digital Equality beschäftigt sich mit Chancen und Risiken der Digitalisierung. Insbesondere fokussiert sie Fragen sozialer Ungleichheiten in der digitalen Transformation.  </a:t>
            </a:r>
            <a:endParaRPr lang="de-CH" sz="1000">
              <a:ea typeface="+mn-lt"/>
              <a:cs typeface="+mn-lt"/>
            </a:endParaRPr>
          </a:p>
          <a:p>
            <a:pPr algn="just"/>
            <a:endParaRPr lang="de-CH" sz="1000">
              <a:ea typeface="+mn-lt"/>
              <a:cs typeface="+mn-lt"/>
            </a:endParaRPr>
          </a:p>
          <a:p>
            <a:r>
              <a:rPr lang="de-DE" sz="1000">
                <a:ea typeface="+mn-lt"/>
                <a:cs typeface="+mn-lt"/>
              </a:rPr>
              <a:t>Die zunehmende Digitalisierung wurde und wird von der Hoffnung begleitet, dass dadurch Bildung gerechter und demokratischer werden könnte. Gegenwärtige Studien weisen jedoch daraufhin, dass unterschiedliche Zugänge und Nutzungen von Technologien Probleme sozialer Ausgrenzungen (</a:t>
            </a:r>
            <a:r>
              <a:rPr lang="de-DE" sz="1000" err="1">
                <a:ea typeface="+mn-lt"/>
                <a:cs typeface="+mn-lt"/>
              </a:rPr>
              <a:t>re</a:t>
            </a:r>
            <a:r>
              <a:rPr lang="de-DE" sz="1000">
                <a:ea typeface="+mn-lt"/>
                <a:cs typeface="+mn-lt"/>
              </a:rPr>
              <a:t>)produzieren. Das bedeutet, dass sich soziale Ungleichheiten aus dem analogen Bereich oftmals im digitalen Bereich fortsetzen. Dieser Umstand erfordert eine vertiefte Auseinandersetzung mit der Thematik und engagiertes Handeln. Die Arbeitsgruppe Digital Equality nimmt sich daraus entstehenden Aufgaben an.  </a:t>
            </a:r>
            <a:endParaRPr lang="de-CH" sz="1000">
              <a:ea typeface="+mn-lt"/>
              <a:cs typeface="+mn-lt"/>
            </a:endParaRPr>
          </a:p>
          <a:p>
            <a:pPr algn="just"/>
            <a:endParaRPr lang="de-CH" sz="1000">
              <a:ea typeface="+mn-lt"/>
              <a:cs typeface="+mn-lt"/>
            </a:endParaRPr>
          </a:p>
          <a:p>
            <a:r>
              <a:rPr lang="de-DE" sz="1000">
                <a:ea typeface="+mn-lt"/>
                <a:cs typeface="+mn-lt"/>
              </a:rPr>
              <a:t>Für das Verständnis der Reproduktion sozialer Ungleichheiten werden eine machtkritische Perspektive und die Betrachtung gesellschaftlicher Strukturen einbezogen. Auf dieser Grundlage setzt sich die Arbeitsgruppe für Entwicklungen zu einer gerechteren und demokratischeren Digitalisierung im (hoch)schulischen Umfeld ein. Sie realisiert Projekte und setzt sich für Chancengleichheit in der Digitalisierung in laufenden Projekten ein.  </a:t>
            </a:r>
            <a:endParaRPr lang="de-CH" sz="1000">
              <a:ea typeface="+mn-lt"/>
              <a:cs typeface="+mn-lt"/>
            </a:endParaRPr>
          </a:p>
          <a:p>
            <a:pPr algn="just"/>
            <a:endParaRPr lang="de-CH" sz="1000">
              <a:ea typeface="+mn-lt"/>
              <a:cs typeface="+mn-lt"/>
            </a:endParaRPr>
          </a:p>
          <a:p>
            <a:pPr algn="just"/>
            <a:r>
              <a:rPr lang="de-CH" sz="1000">
                <a:cs typeface="Calibri"/>
              </a:rPr>
              <a:t>  			</a:t>
            </a:r>
            <a:endParaRPr lang="de-CH" sz="1000">
              <a:ea typeface="+mn-lt"/>
              <a:cs typeface="+mn-lt"/>
            </a:endParaRPr>
          </a:p>
          <a:p>
            <a:endParaRPr lang="de-CH"/>
          </a:p>
          <a:p>
            <a:pPr marL="285750" indent="-285750">
              <a:buFont typeface="Arial"/>
              <a:buChar char="•"/>
            </a:pPr>
            <a:endParaRPr lang="de-CH" sz="1000">
              <a:cs typeface="Calibri" panose="020F0502020204030204"/>
            </a:endParaRPr>
          </a:p>
          <a:p>
            <a:br>
              <a:rPr lang="en-US"/>
            </a:br>
            <a:r>
              <a:rPr lang="en-US">
                <a:cs typeface="Calibri"/>
              </a:rPr>
              <a:t> </a:t>
            </a:r>
            <a:endParaRPr lang="en-US"/>
          </a:p>
          <a:p>
            <a:endParaRPr lang="de-CH" sz="1000">
              <a:solidFill>
                <a:schemeClr val="tx1">
                  <a:lumMod val="85000"/>
                  <a:lumOff val="15000"/>
                </a:schemeClr>
              </a:solidFill>
              <a:cs typeface="Calibri"/>
            </a:endParaRPr>
          </a:p>
        </p:txBody>
      </p:sp>
      <p:sp>
        <p:nvSpPr>
          <p:cNvPr id="3" name="Foliennummernplatzhalter 1">
            <a:extLst>
              <a:ext uri="{FF2B5EF4-FFF2-40B4-BE49-F238E27FC236}">
                <a16:creationId xmlns:a16="http://schemas.microsoft.com/office/drawing/2014/main" id="{E6076BD9-266F-4718-AEF1-E9CEA4F3093A}"/>
              </a:ext>
            </a:extLst>
          </p:cNvPr>
          <p:cNvSpPr>
            <a:spLocks noGrp="1"/>
          </p:cNvSpPr>
          <p:nvPr>
            <p:ph type="sldNum" sz="quarter" idx="12"/>
          </p:nvPr>
        </p:nvSpPr>
        <p:spPr>
          <a:xfrm>
            <a:off x="2285574" y="206977"/>
            <a:ext cx="850464" cy="283648"/>
          </a:xfrm>
        </p:spPr>
        <p:txBody>
          <a:bodyPr/>
          <a:lstStyle/>
          <a:p>
            <a:fld id="{0C89C4CA-A544-4B0A-8BB6-505E8EA89AE9}" type="slidenum">
              <a:rPr lang="de-CH" smtClean="0"/>
              <a:t>1</a:t>
            </a:fld>
            <a:endParaRPr lang="de-CH"/>
          </a:p>
        </p:txBody>
      </p:sp>
    </p:spTree>
    <p:extLst>
      <p:ext uri="{BB962C8B-B14F-4D97-AF65-F5344CB8AC3E}">
        <p14:creationId xmlns:p14="http://schemas.microsoft.com/office/powerpoint/2010/main" val="256364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E4F4702-2BFD-4B1E-B78F-17CD74BDA9CD}"/>
              </a:ext>
            </a:extLst>
          </p:cNvPr>
          <p:cNvSpPr/>
          <p:nvPr/>
        </p:nvSpPr>
        <p:spPr>
          <a:xfrm>
            <a:off x="3538538" y="164684"/>
            <a:ext cx="104775" cy="356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11">
            <a:extLst>
              <a:ext uri="{FF2B5EF4-FFF2-40B4-BE49-F238E27FC236}">
                <a16:creationId xmlns:a16="http://schemas.microsoft.com/office/drawing/2014/main" id="{80791D1B-EA12-4807-8156-69F44E79DE5A}"/>
              </a:ext>
            </a:extLst>
          </p:cNvPr>
          <p:cNvSpPr/>
          <p:nvPr/>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r>
              <a:rPr lang="de-CH" sz="1000" b="1">
                <a:cs typeface="Calibri" panose="020F0502020204030204"/>
              </a:rPr>
              <a:t>Aussagen zum </a:t>
            </a:r>
            <a:r>
              <a:rPr lang="de-CH" sz="1000" b="1" i="1" err="1">
                <a:cs typeface="Calibri" panose="020F0502020204030204"/>
              </a:rPr>
              <a:t>third</a:t>
            </a:r>
            <a:r>
              <a:rPr lang="de-CH" sz="1000" b="1" i="1">
                <a:cs typeface="Calibri" panose="020F0502020204030204"/>
              </a:rPr>
              <a:t> digital divide</a:t>
            </a:r>
            <a:endParaRPr lang="de-DE" b="1" i="1">
              <a:cs typeface="Calibri" panose="020F0502020204030204"/>
            </a:endParaRPr>
          </a:p>
          <a:p>
            <a:pPr marL="171450" indent="-171450">
              <a:buFont typeface="Arial" panose="020B0604020202020204" pitchFamily="34" charset="0"/>
              <a:buChar char="•"/>
            </a:pPr>
            <a:endParaRPr lang="de-CH" sz="1000">
              <a:cs typeface="Calibri" panose="020F0502020204030204"/>
            </a:endParaRPr>
          </a:p>
          <a:p>
            <a:pPr marL="171450" indent="-171450">
              <a:buFont typeface="Arial" panose="020B0604020202020204" pitchFamily="34" charset="0"/>
              <a:buChar char="•"/>
            </a:pPr>
            <a:r>
              <a:rPr lang="de-CH" sz="1000">
                <a:cs typeface="Calibri" panose="020F0502020204030204"/>
              </a:rPr>
              <a:t>Dir wird geholfen, wenn du etwas </a:t>
            </a:r>
            <a:br>
              <a:rPr lang="de-CH" sz="1000">
                <a:cs typeface="Calibri" panose="020F0502020204030204"/>
              </a:rPr>
            </a:br>
            <a:r>
              <a:rPr lang="de-CH" sz="1000">
                <a:cs typeface="Calibri" panose="020F0502020204030204"/>
              </a:rPr>
              <a:t>Verstörendes auf dem Internet findest.</a:t>
            </a:r>
            <a:endParaRPr lang="de-CH"/>
          </a:p>
          <a:p>
            <a:pPr marL="171450" indent="-171450">
              <a:buFont typeface="Arial" panose="020B0604020202020204" pitchFamily="34" charset="0"/>
              <a:buChar char="•"/>
            </a:pPr>
            <a:r>
              <a:rPr lang="de-CH" sz="1000">
                <a:cs typeface="Calibri" panose="020F0502020204030204"/>
              </a:rPr>
              <a:t>Du kontaktierst deine Mitschüler*innen via Chat, um dich über die Hausaufgaben auszutauschen.</a:t>
            </a:r>
          </a:p>
          <a:p>
            <a:pPr marL="171450" indent="-171450">
              <a:buFont typeface="Arial" panose="020B0604020202020204" pitchFamily="34" charset="0"/>
              <a:buChar char="•"/>
            </a:pPr>
            <a:r>
              <a:rPr lang="de-CH" sz="1000">
                <a:cs typeface="Calibri" panose="020F0502020204030204"/>
              </a:rPr>
              <a:t>Du informierst dich im Internet über den nächsten Bildungsschritt nach der Sekundarstufe. </a:t>
            </a:r>
          </a:p>
          <a:p>
            <a:pPr marL="171450" indent="-171450">
              <a:buFont typeface="Arial" panose="020B0604020202020204" pitchFamily="34" charset="0"/>
              <a:buChar char="•"/>
            </a:pPr>
            <a:r>
              <a:rPr lang="de-CH" sz="1000">
                <a:cs typeface="Calibri" panose="020F0502020204030204"/>
              </a:rPr>
              <a:t>Du bist Teil einer Chatgruppe von Mitschüler*innen.</a:t>
            </a:r>
          </a:p>
          <a:p>
            <a:pPr marL="171450" indent="-171450">
              <a:buFont typeface="Arial" panose="020B0604020202020204" pitchFamily="34" charset="0"/>
              <a:buChar char="•"/>
            </a:pPr>
            <a:r>
              <a:rPr lang="de-CH" sz="1000">
                <a:cs typeface="Calibri" panose="020F0502020204030204"/>
              </a:rPr>
              <a:t>Du hast dich für deine Bewerbung im Internet über deine zukünftige Stelle informiert.</a:t>
            </a:r>
          </a:p>
          <a:p>
            <a:pPr marL="171450" indent="-171450">
              <a:buFont typeface="Arial" panose="020B0604020202020204" pitchFamily="34" charset="0"/>
              <a:buChar char="•"/>
            </a:pPr>
            <a:r>
              <a:rPr lang="de-CH" sz="1000">
                <a:cs typeface="Calibri" panose="020F0502020204030204"/>
              </a:rPr>
              <a:t>Du weisst, wie du dich online bewerben kannst.</a:t>
            </a:r>
          </a:p>
          <a:p>
            <a:pPr marL="171450" indent="-171450">
              <a:buFont typeface="Arial" panose="020B0604020202020204" pitchFamily="34" charset="0"/>
              <a:buChar char="•"/>
            </a:pPr>
            <a:r>
              <a:rPr lang="de-CH" sz="1000">
                <a:cs typeface="Calibri" panose="020F0502020204030204"/>
              </a:rPr>
              <a:t>Du kommst um 22 Uhr nach Hause. Gerade ist dir aufgefallen, dass du dringend (die Abmachung war bis 23 Uhr) noch etwas an deine Lehrperson schicken solltest. Kannst und schaffst du das?</a:t>
            </a:r>
          </a:p>
          <a:p>
            <a:pPr marL="171450" indent="-171450">
              <a:buFont typeface="Arial" panose="020B0604020202020204" pitchFamily="34" charset="0"/>
              <a:buChar char="•"/>
            </a:pPr>
            <a:r>
              <a:rPr lang="de-CH" sz="1000">
                <a:cs typeface="Calibri" panose="020F0502020204030204"/>
              </a:rPr>
              <a:t>Du informierst dich im Internet über gesundheitliche Themen (z.B. Chancen und Risiken der Corona-Impfung).</a:t>
            </a:r>
          </a:p>
          <a:p>
            <a:pPr marL="171450" indent="-171450">
              <a:buFont typeface="Arial" panose="020B0604020202020204" pitchFamily="34" charset="0"/>
              <a:buChar char="•"/>
            </a:pPr>
            <a:r>
              <a:rPr lang="de-CH" sz="1000">
                <a:cs typeface="Calibri" panose="020F0502020204030204"/>
              </a:rPr>
              <a:t>Die meisten Internetseiten sind auf dich und deine Möglichkeiten zugeschnitten.</a:t>
            </a:r>
          </a:p>
          <a:p>
            <a:pPr marL="171450" indent="-171450">
              <a:buFont typeface="Arial" panose="020B0604020202020204" pitchFamily="34" charset="0"/>
              <a:buChar char="•"/>
            </a:pPr>
            <a:r>
              <a:rPr lang="de-CH" sz="1000">
                <a:cs typeface="Calibri" panose="020F0502020204030204"/>
              </a:rPr>
              <a:t>Du hast deine </a:t>
            </a:r>
            <a:r>
              <a:rPr lang="de-CH" sz="1000" err="1">
                <a:cs typeface="Calibri" panose="020F0502020204030204"/>
              </a:rPr>
              <a:t>Privatsphäreeinstellungen</a:t>
            </a:r>
            <a:r>
              <a:rPr lang="de-CH" sz="1000">
                <a:cs typeface="Calibri" panose="020F0502020204030204"/>
              </a:rPr>
              <a:t> so eingerichtet, dass nur Freund*innen von dir deine Information sehen können.</a:t>
            </a:r>
          </a:p>
          <a:p>
            <a:pPr marL="171450" indent="-171450">
              <a:buFont typeface="Arial" panose="020B0604020202020204" pitchFamily="34" charset="0"/>
              <a:buChar char="•"/>
            </a:pPr>
            <a:r>
              <a:rPr lang="de-CH" sz="1000">
                <a:cs typeface="Calibri" panose="020F0502020204030204"/>
              </a:rPr>
              <a:t>Du wurdest im Internet noch nie sexuell belästigt.</a:t>
            </a:r>
          </a:p>
          <a:p>
            <a:pPr marL="171450" indent="-171450">
              <a:buFont typeface="Arial" panose="020B0604020202020204" pitchFamily="34" charset="0"/>
              <a:buChar char="•"/>
            </a:pPr>
            <a:r>
              <a:rPr lang="de-CH" sz="1000">
                <a:cs typeface="Calibri" panose="020F0502020204030204"/>
              </a:rPr>
              <a:t>Du warst im Internet noch nie Mobbing ausgesetzt.</a:t>
            </a:r>
            <a:endParaRPr lang="en-US" sz="1000">
              <a:cs typeface="Calibri" panose="020F0502020204030204"/>
            </a:endParaRPr>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pic>
        <p:nvPicPr>
          <p:cNvPr id="3" name="Grafik 2" descr="Bücher mit einfarbiger Füllung">
            <a:extLst>
              <a:ext uri="{FF2B5EF4-FFF2-40B4-BE49-F238E27FC236}">
                <a16:creationId xmlns:a16="http://schemas.microsoft.com/office/drawing/2014/main" id="{4C2B80DC-5B50-4DFE-800F-1321BDD13D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0754" y="0"/>
            <a:ext cx="711622" cy="711622"/>
          </a:xfrm>
          <a:prstGeom prst="rect">
            <a:avLst/>
          </a:prstGeom>
        </p:spPr>
      </p:pic>
      <p:sp>
        <p:nvSpPr>
          <p:cNvPr id="2" name="Foliennummernplatzhalter 1">
            <a:extLst>
              <a:ext uri="{FF2B5EF4-FFF2-40B4-BE49-F238E27FC236}">
                <a16:creationId xmlns:a16="http://schemas.microsoft.com/office/drawing/2014/main" id="{D5DF5E97-CFD0-4CBB-B81D-EB060CA2BF86}"/>
              </a:ext>
            </a:extLst>
          </p:cNvPr>
          <p:cNvSpPr>
            <a:spLocks noGrp="1"/>
          </p:cNvSpPr>
          <p:nvPr>
            <p:ph type="sldNum" sz="quarter" idx="12"/>
          </p:nvPr>
        </p:nvSpPr>
        <p:spPr/>
        <p:txBody>
          <a:bodyPr/>
          <a:lstStyle/>
          <a:p>
            <a:fld id="{0C89C4CA-A544-4B0A-8BB6-505E8EA89AE9}" type="slidenum">
              <a:rPr lang="de-CH" smtClean="0"/>
              <a:t>10</a:t>
            </a:fld>
            <a:endParaRPr lang="de-CH"/>
          </a:p>
        </p:txBody>
      </p:sp>
    </p:spTree>
    <p:extLst>
      <p:ext uri="{BB962C8B-B14F-4D97-AF65-F5344CB8AC3E}">
        <p14:creationId xmlns:p14="http://schemas.microsoft.com/office/powerpoint/2010/main" val="230344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791D1B-EA12-4807-8156-69F44E79DE5A}"/>
              </a:ext>
            </a:extLst>
          </p:cNvPr>
          <p:cNvSpPr/>
          <p:nvPr/>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pPr marL="228600" indent="-228600">
              <a:buFont typeface="+mj-lt"/>
              <a:buAutoNum type="arabicPeriod" startAt="7"/>
            </a:pPr>
            <a:r>
              <a:rPr lang="de" sz="1000">
                <a:ea typeface="+mn-lt"/>
                <a:cs typeface="+mn-lt"/>
              </a:rPr>
              <a:t>Am Ende bitten Sie alle Teilnehmenden, </a:t>
            </a:r>
            <a:br>
              <a:rPr lang="de" sz="1000">
                <a:ea typeface="+mn-lt"/>
                <a:cs typeface="+mn-lt"/>
              </a:rPr>
            </a:br>
            <a:r>
              <a:rPr lang="de" sz="1000">
                <a:ea typeface="+mn-lt"/>
                <a:cs typeface="+mn-lt"/>
              </a:rPr>
              <a:t>sich ihre Schlussposition zu vergegenwärtigen.</a:t>
            </a:r>
            <a:endParaRPr lang="de-DE" sz="1000">
              <a:cs typeface="Calibri" panose="020F0502020204030204"/>
            </a:endParaRPr>
          </a:p>
          <a:p>
            <a:pPr marL="228600" indent="-228600">
              <a:buFont typeface="+mj-lt"/>
              <a:buAutoNum type="arabicPeriod" startAt="7"/>
            </a:pPr>
            <a:r>
              <a:rPr lang="de" sz="1000">
                <a:ea typeface="+mn-lt"/>
                <a:cs typeface="+mn-lt"/>
              </a:rPr>
              <a:t>Lassen Sie die Teilnehmenden an Ort und Stelle ihre Rolle laut vorlesen.</a:t>
            </a:r>
            <a:endParaRPr lang="de-DE" sz="1000">
              <a:cs typeface="Calibri" panose="020F0502020204030204"/>
            </a:endParaRPr>
          </a:p>
          <a:p>
            <a:pPr marL="228600" indent="-228600">
              <a:buFont typeface="+mj-lt"/>
              <a:buAutoNum type="arabicPeriod" startAt="7"/>
            </a:pPr>
            <a:r>
              <a:rPr lang="de" sz="1000">
                <a:ea typeface="+mn-lt"/>
                <a:cs typeface="+mn-lt"/>
              </a:rPr>
              <a:t>Bitten Sie die Teilnehmenden still an ihren Platz zu gehen und sich zu folgenden Reflexionsfragen Gedanken zu machen:</a:t>
            </a:r>
          </a:p>
          <a:p>
            <a:pPr marL="342900" indent="-342900" fontAlgn="base">
              <a:buFont typeface="Arial" panose="020B0604020202020204" pitchFamily="34" charset="0"/>
              <a:buChar char="•"/>
            </a:pPr>
            <a:r>
              <a:rPr lang="de-CH" sz="1000">
                <a:effectLst/>
                <a:ea typeface="Times New Roman" panose="02020603050405020304" pitchFamily="18" charset="0"/>
              </a:rPr>
              <a:t>Was </a:t>
            </a:r>
            <a:r>
              <a:rPr lang="de-CH" sz="1000">
                <a:ea typeface="Times New Roman" panose="02020603050405020304" pitchFamily="18" charset="0"/>
              </a:rPr>
              <a:t>habe</a:t>
            </a:r>
            <a:r>
              <a:rPr lang="de-CH" sz="1000">
                <a:effectLst/>
                <a:ea typeface="Times New Roman" panose="02020603050405020304" pitchFamily="18" charset="0"/>
              </a:rPr>
              <a:t> ich vor, während und nach der</a:t>
            </a:r>
            <a:r>
              <a:rPr lang="de-CH" sz="1000">
                <a:ea typeface="Times New Roman" panose="02020603050405020304" pitchFamily="18" charset="0"/>
              </a:rPr>
              <a:t> </a:t>
            </a:r>
            <a:r>
              <a:rPr lang="de-CH" sz="1000">
                <a:effectLst/>
                <a:ea typeface="Times New Roman" panose="02020603050405020304" pitchFamily="18" charset="0"/>
              </a:rPr>
              <a:t>Übung in meiner Rolle</a:t>
            </a:r>
            <a:r>
              <a:rPr lang="de-CH" sz="1000">
                <a:ea typeface="Times New Roman" panose="02020603050405020304" pitchFamily="18" charset="0"/>
              </a:rPr>
              <a:t>  gefühlt und wahrgenommen? </a:t>
            </a:r>
            <a:endParaRPr lang="de-CH" sz="1000">
              <a:cs typeface="Calibri"/>
            </a:endParaRPr>
          </a:p>
          <a:p>
            <a:pPr marL="342900" indent="-342900" fontAlgn="base">
              <a:buFont typeface="Arial" panose="020B0604020202020204" pitchFamily="34" charset="0"/>
              <a:buChar char="•"/>
            </a:pPr>
            <a:r>
              <a:rPr lang="de-CH" sz="1000">
                <a:ea typeface="Times New Roman" panose="02020603050405020304" pitchFamily="18" charset="0"/>
              </a:rPr>
              <a:t>Wo stehe ich in der Gesellschaft und gegenüber den anderen Personas? </a:t>
            </a:r>
            <a:endParaRPr lang="de-CH" sz="1000">
              <a:ea typeface="Times New Roman" panose="02020603050405020304" pitchFamily="18" charset="0"/>
              <a:cs typeface="Calibri"/>
            </a:endParaRPr>
          </a:p>
          <a:p>
            <a:pPr marL="342900" indent="-342900">
              <a:buFont typeface="Arial" panose="020B0604020202020204" pitchFamily="34" charset="0"/>
              <a:buChar char="•"/>
            </a:pPr>
            <a:r>
              <a:rPr lang="de-CH" sz="1000">
                <a:effectLst/>
                <a:ea typeface="Times New Roman" panose="02020603050405020304" pitchFamily="18" charset="0"/>
              </a:rPr>
              <a:t>Was </a:t>
            </a:r>
            <a:r>
              <a:rPr lang="de-CH" sz="1000">
                <a:ea typeface="Times New Roman" panose="02020603050405020304" pitchFamily="18" charset="0"/>
              </a:rPr>
              <a:t>geht mir</a:t>
            </a:r>
            <a:r>
              <a:rPr lang="de-CH" sz="1000">
                <a:effectLst/>
                <a:ea typeface="Times New Roman" panose="02020603050405020304" pitchFamily="18" charset="0"/>
              </a:rPr>
              <a:t> dabei durch den Kopf? </a:t>
            </a:r>
            <a:endParaRPr lang="de-CH"/>
          </a:p>
          <a:p>
            <a:pPr marL="342900" indent="-342900" fontAlgn="base">
              <a:buFont typeface="Arial" panose="020B0604020202020204" pitchFamily="34" charset="0"/>
              <a:buChar char="•"/>
            </a:pPr>
            <a:endParaRPr lang="de-CH" sz="1000">
              <a:solidFill>
                <a:srgbClr val="00B050"/>
              </a:solidFill>
              <a:ea typeface="Times New Roman" panose="02020603050405020304" pitchFamily="18" charset="0"/>
              <a:cs typeface="Calibri"/>
            </a:endParaRPr>
          </a:p>
          <a:p>
            <a:pPr marL="342900" indent="-342900">
              <a:lnSpc>
                <a:spcPct val="107000"/>
              </a:lnSpc>
              <a:buFont typeface="+mj-lt"/>
              <a:buAutoNum type="arabicPeriod" startAt="10"/>
            </a:pPr>
            <a:r>
              <a:rPr lang="de-DE" sz="1000">
                <a:effectLst/>
                <a:ea typeface="Calibri" panose="020F0502020204030204" pitchFamily="34" charset="0"/>
                <a:cs typeface="Times New Roman"/>
              </a:rPr>
              <a:t>Stellen Sie folgende Fragen ergänzend zu den Stellungnahmen der Teilnehmenden - oder falls das Gespräch nicht in</a:t>
            </a:r>
            <a:r>
              <a:rPr lang="de-DE" sz="1000">
                <a:ea typeface="Calibri" panose="020F0502020204030204" pitchFamily="34" charset="0"/>
                <a:cs typeface="Times New Roman"/>
              </a:rPr>
              <a:t> den</a:t>
            </a:r>
            <a:r>
              <a:rPr lang="de-DE" sz="1000">
                <a:effectLst/>
                <a:ea typeface="Calibri" panose="020F0502020204030204" pitchFamily="34" charset="0"/>
                <a:cs typeface="Times New Roman"/>
              </a:rPr>
              <a:t> Gang </a:t>
            </a:r>
            <a:r>
              <a:rPr lang="de-DE" sz="1000">
                <a:ea typeface="Calibri" panose="020F0502020204030204" pitchFamily="34" charset="0"/>
                <a:cs typeface="Times New Roman"/>
              </a:rPr>
              <a:t>kommen sollte</a:t>
            </a:r>
            <a:r>
              <a:rPr lang="de-DE" sz="1000">
                <a:effectLst/>
                <a:ea typeface="Calibri" panose="020F0502020204030204" pitchFamily="34" charset="0"/>
                <a:cs typeface="Times New Roman"/>
              </a:rPr>
              <a:t>:</a:t>
            </a:r>
          </a:p>
          <a:p>
            <a:pPr lvl="0">
              <a:lnSpc>
                <a:spcPct val="107000"/>
              </a:lnSpc>
            </a:pPr>
            <a:endParaRPr lang="de-CH" sz="1000">
              <a:effectLst/>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de-CH" sz="1000">
                <a:effectLst/>
                <a:ea typeface="Calibri" panose="020F0502020204030204" pitchFamily="34" charset="0"/>
                <a:cs typeface="Times New Roman"/>
              </a:rPr>
              <a:t>Was für ein Gefühl war es, </a:t>
            </a:r>
            <a:r>
              <a:rPr lang="de-CH" sz="1000">
                <a:ea typeface="Calibri" panose="020F0502020204030204" pitchFamily="34" charset="0"/>
                <a:cs typeface="Times New Roman"/>
              </a:rPr>
              <a:t>einen</a:t>
            </a:r>
            <a:r>
              <a:rPr lang="de-CH" sz="1000">
                <a:effectLst/>
                <a:ea typeface="Calibri" panose="020F0502020204030204" pitchFamily="34" charset="0"/>
                <a:cs typeface="Times New Roman"/>
              </a:rPr>
              <a:t> Schritt zurückzubleiben bzw. </a:t>
            </a:r>
            <a:r>
              <a:rPr lang="de-CH" sz="1000">
                <a:ea typeface="Calibri" panose="020F0502020204030204" pitchFamily="34" charset="0"/>
                <a:cs typeface="Times New Roman"/>
              </a:rPr>
              <a:t>vorwärtszugehen</a:t>
            </a:r>
            <a:r>
              <a:rPr lang="de-CH" sz="1000">
                <a:effectLst/>
                <a:ea typeface="Calibri" panose="020F0502020204030204" pitchFamily="34" charset="0"/>
                <a:cs typeface="Times New Roman"/>
              </a:rPr>
              <a:t>?</a:t>
            </a:r>
          </a:p>
          <a:p>
            <a:pPr marL="171450" indent="-171450">
              <a:lnSpc>
                <a:spcPct val="107000"/>
              </a:lnSpc>
              <a:buFont typeface="Arial" panose="020B0604020202020204" pitchFamily="34" charset="0"/>
              <a:buChar char="•"/>
            </a:pPr>
            <a:r>
              <a:rPr lang="de-CH" sz="1000">
                <a:effectLst/>
                <a:ea typeface="Calibri" panose="020F0502020204030204" pitchFamily="34" charset="0"/>
                <a:cs typeface="Times New Roman"/>
              </a:rPr>
              <a:t>Wann haben </a:t>
            </a:r>
            <a:r>
              <a:rPr lang="de-CH" sz="1000">
                <a:ea typeface="Calibri" panose="020F0502020204030204" pitchFamily="34" charset="0"/>
                <a:cs typeface="Times New Roman"/>
              </a:rPr>
              <a:t>diejenigen</a:t>
            </a:r>
            <a:r>
              <a:rPr lang="de-CH" sz="1000">
                <a:effectLst/>
                <a:ea typeface="Calibri" panose="020F0502020204030204" pitchFamily="34" charset="0"/>
                <a:cs typeface="Times New Roman"/>
              </a:rPr>
              <a:t>, die oft einen Schritt nach vorn </a:t>
            </a:r>
            <a:r>
              <a:rPr lang="de-CH" sz="1000">
                <a:ea typeface="Calibri" panose="020F0502020204030204" pitchFamily="34" charset="0"/>
                <a:cs typeface="Times New Roman"/>
              </a:rPr>
              <a:t>gegangen sind</a:t>
            </a:r>
            <a:r>
              <a:rPr lang="de-CH" sz="1000">
                <a:effectLst/>
                <a:ea typeface="Calibri" panose="020F0502020204030204" pitchFamily="34" charset="0"/>
                <a:cs typeface="Times New Roman"/>
              </a:rPr>
              <a:t>, wahrgenommen, dass andere Teilnehmende nicht so schnell vorwärts kamen wie sie?</a:t>
            </a:r>
          </a:p>
          <a:p>
            <a:pPr marL="171450" indent="-171450">
              <a:lnSpc>
                <a:spcPct val="107000"/>
              </a:lnSpc>
              <a:buFont typeface="Arial" panose="020B0604020202020204" pitchFamily="34" charset="0"/>
              <a:buChar char="•"/>
            </a:pPr>
            <a:r>
              <a:rPr lang="de-CH" sz="1000">
                <a:ea typeface="Calibri" panose="020F0502020204030204" pitchFamily="34" charset="0"/>
                <a:cs typeface="Times New Roman"/>
              </a:rPr>
              <a:t>Inwiefern hatten Teilnehmende</a:t>
            </a:r>
            <a:r>
              <a:rPr lang="de-CH" sz="1000">
                <a:effectLst/>
                <a:ea typeface="Calibri" panose="020F0502020204030204" pitchFamily="34" charset="0"/>
                <a:cs typeface="Times New Roman"/>
              </a:rPr>
              <a:t> in ihrer Rolle irgendwann das Gefühl, dass ihre grundlegenden Menschenrechte missachtet wurden?</a:t>
            </a:r>
          </a:p>
          <a:p>
            <a:pPr fontAlgn="base"/>
            <a:endParaRPr lang="de-CH" sz="1000">
              <a:solidFill>
                <a:srgbClr val="00B050"/>
              </a:solidFill>
              <a:effectLst/>
              <a:ea typeface="Times New Roman" panose="02020603050405020304" pitchFamily="18" charset="0"/>
              <a:cs typeface="Calibri"/>
            </a:endParaRPr>
          </a:p>
          <a:p>
            <a:endParaRPr lang="de-DE" sz="1000">
              <a:cs typeface="Calibri" panose="020F0502020204030204"/>
            </a:endParaRPr>
          </a:p>
          <a:p>
            <a:pPr marL="457200">
              <a:lnSpc>
                <a:spcPct val="107000"/>
              </a:lnSpc>
              <a:spcAft>
                <a:spcPts val="800"/>
              </a:spcAft>
            </a:pPr>
            <a:endParaRPr lang="de-CH" sz="1000">
              <a:effectLst/>
              <a:ea typeface="Calibri" panose="020F0502020204030204" pitchFamily="34" charset="0"/>
              <a:cs typeface="Times New Roman" panose="02020603050405020304" pitchFamily="18" charset="0"/>
            </a:endParaRPr>
          </a:p>
          <a:p>
            <a:pPr>
              <a:lnSpc>
                <a:spcPct val="107000"/>
              </a:lnSpc>
              <a:spcAft>
                <a:spcPts val="800"/>
              </a:spcAft>
            </a:pPr>
            <a:endParaRPr lang="de-CH" sz="1000">
              <a:effectLst/>
              <a:ea typeface="Calibri" panose="020F0502020204030204" pitchFamily="34" charset="0"/>
              <a:cs typeface="Times New Roman" panose="02020603050405020304" pitchFamily="18" charset="0"/>
            </a:endParaRPr>
          </a:p>
          <a:p>
            <a:pPr>
              <a:lnSpc>
                <a:spcPct val="107000"/>
              </a:lnSpc>
              <a:spcAft>
                <a:spcPts val="800"/>
              </a:spcAft>
            </a:pPr>
            <a:endParaRPr lang="de-CH" sz="1000">
              <a:effectLst/>
              <a:ea typeface="Calibri" panose="020F0502020204030204" pitchFamily="34" charset="0"/>
              <a:cs typeface="Times New Roman" panose="02020603050405020304" pitchFamily="18" charset="0"/>
            </a:endParaRPr>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sp>
        <p:nvSpPr>
          <p:cNvPr id="2" name="Foliennummernplatzhalter 1">
            <a:extLst>
              <a:ext uri="{FF2B5EF4-FFF2-40B4-BE49-F238E27FC236}">
                <a16:creationId xmlns:a16="http://schemas.microsoft.com/office/drawing/2014/main" id="{1670EA6C-9A2E-4242-B8C8-37783C98AA51}"/>
              </a:ext>
            </a:extLst>
          </p:cNvPr>
          <p:cNvSpPr>
            <a:spLocks noGrp="1"/>
          </p:cNvSpPr>
          <p:nvPr>
            <p:ph type="sldNum" sz="quarter" idx="12"/>
          </p:nvPr>
        </p:nvSpPr>
        <p:spPr/>
        <p:txBody>
          <a:bodyPr/>
          <a:lstStyle/>
          <a:p>
            <a:fld id="{0C89C4CA-A544-4B0A-8BB6-505E8EA89AE9}" type="slidenum">
              <a:rPr lang="de-CH" smtClean="0"/>
              <a:t>11</a:t>
            </a:fld>
            <a:endParaRPr lang="de-CH"/>
          </a:p>
        </p:txBody>
      </p:sp>
    </p:spTree>
    <p:extLst>
      <p:ext uri="{BB962C8B-B14F-4D97-AF65-F5344CB8AC3E}">
        <p14:creationId xmlns:p14="http://schemas.microsoft.com/office/powerpoint/2010/main" val="80324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791D1B-EA12-4807-8156-69F44E79DE5A}"/>
              </a:ext>
            </a:extLst>
          </p:cNvPr>
          <p:cNvSpPr/>
          <p:nvPr/>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pPr marL="171450" indent="-171450">
              <a:lnSpc>
                <a:spcPct val="107000"/>
              </a:lnSpc>
              <a:buFont typeface="Arial" panose="020B0604020202020204" pitchFamily="34" charset="0"/>
              <a:buChar char="•"/>
            </a:pPr>
            <a:r>
              <a:rPr lang="de-CH" sz="1000">
                <a:effectLst/>
                <a:ea typeface="Calibri" panose="020F0502020204030204" pitchFamily="34" charset="0"/>
                <a:cs typeface="Times New Roman"/>
              </a:rPr>
              <a:t>Wie schwierig oder einfach war es, die </a:t>
            </a:r>
            <a:br>
              <a:rPr lang="de-CH" sz="1000">
                <a:effectLst/>
                <a:ea typeface="Calibri" panose="020F0502020204030204" pitchFamily="34" charset="0"/>
                <a:cs typeface="Times New Roman" panose="02020603050405020304" pitchFamily="18" charset="0"/>
              </a:rPr>
            </a:br>
            <a:r>
              <a:rPr lang="de-CH" sz="1000">
                <a:effectLst/>
                <a:ea typeface="Calibri" panose="020F0502020204030204" pitchFamily="34" charset="0"/>
                <a:cs typeface="Times New Roman"/>
              </a:rPr>
              <a:t>verschiedenen Rollen zu spielen?</a:t>
            </a:r>
            <a:r>
              <a:rPr lang="de-CH" sz="1000">
                <a:ea typeface="Calibri" panose="020F0502020204030204" pitchFamily="34" charset="0"/>
                <a:cs typeface="Times New Roman"/>
              </a:rPr>
              <a:t> </a:t>
            </a:r>
            <a:endParaRPr lang="de-CH" sz="1000">
              <a:effectLst/>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de-CH" sz="1000">
                <a:ea typeface="Calibri" panose="020F0502020204030204" pitchFamily="34" charset="0"/>
                <a:cs typeface="Times New Roman"/>
              </a:rPr>
              <a:t>Spiegelt dieser Input gesellschaftliche Situationen? </a:t>
            </a:r>
            <a:r>
              <a:rPr lang="de-CH" sz="1000">
                <a:effectLst/>
                <a:ea typeface="Calibri" panose="020F0502020204030204" pitchFamily="34" charset="0"/>
                <a:cs typeface="Times New Roman"/>
              </a:rPr>
              <a:t> Inwiefern?</a:t>
            </a:r>
            <a:endParaRPr lang="de-CH">
              <a:cs typeface="Calibri"/>
            </a:endParaRPr>
          </a:p>
          <a:p>
            <a:pPr marL="171450" indent="-171450">
              <a:lnSpc>
                <a:spcPct val="107000"/>
              </a:lnSpc>
              <a:buFont typeface="Arial" panose="020B0604020202020204" pitchFamily="34" charset="0"/>
              <a:buChar char="•"/>
            </a:pPr>
            <a:r>
              <a:rPr lang="de-CH" sz="1000">
                <a:effectLst/>
                <a:ea typeface="Calibri" panose="020F0502020204030204" pitchFamily="34" charset="0"/>
                <a:cs typeface="Times New Roman"/>
              </a:rPr>
              <a:t>Welche Schritte müssten als Erstes unternommen werden, um Ungleichheiten im digitalen Bereich </a:t>
            </a:r>
            <a:r>
              <a:rPr lang="de-CH" sz="1000">
                <a:ea typeface="Calibri" panose="020F0502020204030204" pitchFamily="34" charset="0"/>
                <a:cs typeface="Times New Roman"/>
              </a:rPr>
              <a:t>zu reduzieren</a:t>
            </a:r>
            <a:r>
              <a:rPr lang="de-CH" sz="1000">
                <a:effectLst/>
                <a:ea typeface="Calibri" panose="020F0502020204030204" pitchFamily="34" charset="0"/>
                <a:cs typeface="Times New Roman"/>
              </a:rPr>
              <a:t>?</a:t>
            </a:r>
          </a:p>
          <a:p>
            <a:pPr marL="171450" indent="-171450">
              <a:lnSpc>
                <a:spcPct val="107000"/>
              </a:lnSpc>
              <a:buFont typeface="Arial" panose="020B0604020202020204" pitchFamily="34" charset="0"/>
              <a:buChar char="•"/>
            </a:pPr>
            <a:r>
              <a:rPr lang="de-CH" sz="1000">
                <a:effectLst/>
                <a:ea typeface="Calibri" panose="020F0502020204030204" pitchFamily="34" charset="0"/>
                <a:cs typeface="Times New Roman"/>
              </a:rPr>
              <a:t>Wodurch wurden die Vorstellungen zur Rolle geprägt (Erfahrungen, Wissen, Vorstellungen, Vorurteile…)?</a:t>
            </a:r>
            <a:r>
              <a:rPr lang="de-CH" sz="1000">
                <a:ea typeface="Calibri" panose="020F0502020204030204" pitchFamily="34" charset="0"/>
                <a:cs typeface="Times New Roman"/>
              </a:rPr>
              <a:t> </a:t>
            </a:r>
            <a:endParaRPr lang="de-CH" sz="1000">
              <a:effectLst/>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e-CH" sz="1000">
                <a:effectLst/>
                <a:ea typeface="Calibri" panose="020F0502020204030204" pitchFamily="34" charset="0"/>
                <a:cs typeface="Times New Roman"/>
              </a:rPr>
              <a:t>Wie sind Sie mit bekannten Vorurteilen zu vereinzelten Rollen umgegangen?</a:t>
            </a:r>
          </a:p>
          <a:p>
            <a:pPr marL="457200">
              <a:lnSpc>
                <a:spcPct val="107000"/>
              </a:lnSpc>
              <a:spcAft>
                <a:spcPts val="800"/>
              </a:spcAft>
            </a:pPr>
            <a:endParaRPr lang="de-CH" sz="1000">
              <a:effectLst/>
              <a:ea typeface="Calibri" panose="020F0502020204030204" pitchFamily="34" charset="0"/>
              <a:cs typeface="Times New Roman" panose="02020603050405020304" pitchFamily="18" charset="0"/>
            </a:endParaRPr>
          </a:p>
          <a:p>
            <a:pPr>
              <a:lnSpc>
                <a:spcPct val="107000"/>
              </a:lnSpc>
              <a:spcAft>
                <a:spcPts val="800"/>
              </a:spcAft>
            </a:pPr>
            <a:endParaRPr lang="de-CH" sz="1000">
              <a:effectLst/>
              <a:ea typeface="Calibri" panose="020F0502020204030204" pitchFamily="34" charset="0"/>
              <a:cs typeface="Times New Roman" panose="02020603050405020304" pitchFamily="18" charset="0"/>
            </a:endParaRPr>
          </a:p>
          <a:p>
            <a:pPr>
              <a:lnSpc>
                <a:spcPct val="107000"/>
              </a:lnSpc>
              <a:spcAft>
                <a:spcPts val="800"/>
              </a:spcAft>
            </a:pPr>
            <a:endParaRPr lang="de-CH" sz="1000">
              <a:effectLst/>
              <a:ea typeface="Calibri" panose="020F0502020204030204" pitchFamily="34" charset="0"/>
              <a:cs typeface="Times New Roman" panose="02020603050405020304" pitchFamily="18" charset="0"/>
            </a:endParaRPr>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sp>
        <p:nvSpPr>
          <p:cNvPr id="2" name="Foliennummernplatzhalter 1">
            <a:extLst>
              <a:ext uri="{FF2B5EF4-FFF2-40B4-BE49-F238E27FC236}">
                <a16:creationId xmlns:a16="http://schemas.microsoft.com/office/drawing/2014/main" id="{1670EA6C-9A2E-4242-B8C8-37783C98AA51}"/>
              </a:ext>
            </a:extLst>
          </p:cNvPr>
          <p:cNvSpPr>
            <a:spLocks noGrp="1"/>
          </p:cNvSpPr>
          <p:nvPr>
            <p:ph type="sldNum" sz="quarter" idx="12"/>
          </p:nvPr>
        </p:nvSpPr>
        <p:spPr/>
        <p:txBody>
          <a:bodyPr/>
          <a:lstStyle/>
          <a:p>
            <a:fld id="{0C89C4CA-A544-4B0A-8BB6-505E8EA89AE9}" type="slidenum">
              <a:rPr lang="de-CH" smtClean="0"/>
              <a:t>12</a:t>
            </a:fld>
            <a:endParaRPr lang="de-CH"/>
          </a:p>
        </p:txBody>
      </p:sp>
    </p:spTree>
    <p:extLst>
      <p:ext uri="{BB962C8B-B14F-4D97-AF65-F5344CB8AC3E}">
        <p14:creationId xmlns:p14="http://schemas.microsoft.com/office/powerpoint/2010/main" val="1560777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791D1B-EA12-4807-8156-69F44E79DE5A}"/>
              </a:ext>
            </a:extLst>
          </p:cNvPr>
          <p:cNvSpPr/>
          <p:nvPr/>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pPr>
              <a:lnSpc>
                <a:spcPct val="107000"/>
              </a:lnSpc>
              <a:spcAft>
                <a:spcPts val="800"/>
              </a:spcAft>
            </a:pPr>
            <a:r>
              <a:rPr lang="de-CH" sz="1300" b="1">
                <a:ea typeface="Calibri" panose="020F0502020204030204" pitchFamily="34" charset="0"/>
                <a:cs typeface="Times New Roman"/>
              </a:rPr>
              <a:t>Ansätze zum Handeln</a:t>
            </a:r>
            <a:endParaRPr lang="de-CH" sz="1300">
              <a:effectLst/>
              <a:ea typeface="Calibri" panose="020F0502020204030204" pitchFamily="34" charset="0"/>
              <a:cs typeface="Times New Roman"/>
            </a:endParaRPr>
          </a:p>
          <a:p>
            <a:pPr>
              <a:lnSpc>
                <a:spcPct val="107000"/>
              </a:lnSpc>
              <a:spcAft>
                <a:spcPts val="800"/>
              </a:spcAft>
            </a:pPr>
            <a:r>
              <a:rPr lang="de-CH" sz="1000">
                <a:ea typeface="Calibri" panose="020F0502020204030204" pitchFamily="34" charset="0"/>
                <a:cs typeface="Times New Roman"/>
              </a:rPr>
              <a:t>Vertiefen Sie bei Bedarf Ihr Wissen – z.B. anhand der Literaturliste der Arbeitsgruppe Digital Equality: </a:t>
            </a:r>
            <a:br>
              <a:rPr lang="de-CH" sz="1000">
                <a:ea typeface="Calibri" panose="020F0502020204030204" pitchFamily="34" charset="0"/>
                <a:cs typeface="Times New Roman"/>
              </a:rPr>
            </a:br>
            <a:r>
              <a:rPr lang="de-CH" sz="1000">
                <a:ea typeface="Calibri" panose="020F0502020204030204" pitchFamily="34" charset="0"/>
                <a:cs typeface="Times New Roman"/>
                <a:hlinkClick r:id="rId2">
                  <a:extLst>
                    <a:ext uri="{A12FA001-AC4F-418D-AE19-62706E023703}">
                      <ahyp:hlinkClr xmlns:ahyp="http://schemas.microsoft.com/office/drawing/2018/hyperlinkcolor" val="tx"/>
                    </a:ext>
                  </a:extLst>
                </a:hlinkClick>
              </a:rPr>
              <a:t>https://www.zotero.org/groups/4417640/schritte_richtung_digitalisierung</a:t>
            </a:r>
            <a:r>
              <a:rPr lang="de-CH" sz="1000">
                <a:ea typeface="Calibri" panose="020F0502020204030204" pitchFamily="34" charset="0"/>
                <a:cs typeface="Times New Roman"/>
              </a:rPr>
              <a:t> </a:t>
            </a:r>
            <a:endParaRPr lang="de-CH" sz="1000">
              <a:ea typeface="Calibri" panose="020F0502020204030204" pitchFamily="34" charset="0"/>
              <a:cs typeface="Times New Roman" panose="02020603050405020304" pitchFamily="18" charset="0"/>
            </a:endParaRPr>
          </a:p>
          <a:p>
            <a:r>
              <a:rPr lang="de-CH" sz="1000">
                <a:ea typeface="+mn-lt"/>
                <a:cs typeface="+mn-lt"/>
              </a:rPr>
              <a:t>Setzen Sie sich mit den Möglichkeiten (digitaler) Barrierefreiheit auseinander z.B. mittels des Inklusionskompasses von </a:t>
            </a:r>
            <a:r>
              <a:rPr lang="de-CH" sz="1000" i="1">
                <a:ea typeface="+mn-lt"/>
                <a:cs typeface="+mn-lt"/>
              </a:rPr>
              <a:t>Aktion Mensch</a:t>
            </a:r>
            <a:r>
              <a:rPr lang="de-CH" sz="1000">
                <a:ea typeface="+mn-lt"/>
                <a:cs typeface="+mn-lt"/>
              </a:rPr>
              <a:t>: </a:t>
            </a:r>
            <a:r>
              <a:rPr lang="de-CH" sz="1000">
                <a:ea typeface="+mn-lt"/>
                <a:cs typeface="+mn-lt"/>
                <a:hlinkClick r:id="rId3">
                  <a:extLst>
                    <a:ext uri="{A12FA001-AC4F-418D-AE19-62706E023703}">
                      <ahyp:hlinkClr xmlns:ahyp="http://schemas.microsoft.com/office/drawing/2018/hyperlinkcolor" val="tx"/>
                    </a:ext>
                  </a:extLst>
                </a:hlinkClick>
              </a:rPr>
              <a:t>https://www.aktion-mensch.de/inklusion/barrierefreiheit</a:t>
            </a:r>
            <a:r>
              <a:rPr lang="de-CH" sz="1000">
                <a:ea typeface="+mn-lt"/>
                <a:cs typeface="+mn-lt"/>
              </a:rPr>
              <a:t>).</a:t>
            </a:r>
            <a:endParaRPr lang="de-CH">
              <a:cs typeface="Calibri" panose="020F0502020204030204"/>
            </a:endParaRPr>
          </a:p>
          <a:p>
            <a:endParaRPr lang="de-CH" sz="1000">
              <a:ea typeface="Calibri" panose="020F0502020204030204" pitchFamily="34" charset="0"/>
              <a:cs typeface="Calibri"/>
            </a:endParaRPr>
          </a:p>
          <a:p>
            <a:r>
              <a:rPr lang="de-CH" sz="1000">
                <a:ea typeface="Calibri" panose="020F0502020204030204" pitchFamily="34" charset="0"/>
                <a:cs typeface="Calibri"/>
              </a:rPr>
              <a:t>Laden Sie vertretende Personen von Minderheiten zu einem Austausch ein. Bitten Sie diese Menschen zu erzählen, mit welchen Herausforderungen sie konfrontiert sind und welche Unterstützung hilfreich wäre. Bei dieser Gelegenheit könnten in der persönlichen Begegnung auch Klischees und Vorurteile, die in der Diskussion aufgetaucht sind, hinterfragt werden.</a:t>
            </a:r>
            <a:endParaRPr lang="de-CH">
              <a:ea typeface="Calibri" panose="020F0502020204030204" pitchFamily="34" charset="0"/>
              <a:cs typeface="Calibri"/>
            </a:endParaRPr>
          </a:p>
          <a:p>
            <a:endParaRPr lang="de-CH" sz="1000">
              <a:ea typeface="Calibri" panose="020F0502020204030204" pitchFamily="34" charset="0"/>
              <a:cs typeface="Calibri"/>
            </a:endParaRPr>
          </a:p>
          <a:p>
            <a:r>
              <a:rPr lang="de-CH" sz="1000">
                <a:ea typeface="Calibri" panose="020F0502020204030204" pitchFamily="34" charset="0"/>
                <a:cs typeface="Calibri"/>
              </a:rPr>
              <a:t>Prüfen Sie im privaten und beruflichen Umfeld, inwiefern Sie benachteiligte Menschen bezüglich digitaler Zugänge (</a:t>
            </a:r>
            <a:r>
              <a:rPr lang="de-CH" sz="1000" i="1" err="1">
                <a:ea typeface="Calibri" panose="020F0502020204030204" pitchFamily="34" charset="0"/>
                <a:cs typeface="Calibri"/>
              </a:rPr>
              <a:t>first</a:t>
            </a:r>
            <a:r>
              <a:rPr lang="de-CH" sz="1000" i="1">
                <a:ea typeface="Calibri" panose="020F0502020204030204" pitchFamily="34" charset="0"/>
                <a:cs typeface="Calibri"/>
              </a:rPr>
              <a:t> digital divide</a:t>
            </a:r>
            <a:r>
              <a:rPr lang="de-CH" sz="1000">
                <a:ea typeface="Calibri" panose="020F0502020204030204" pitchFamily="34" charset="0"/>
                <a:cs typeface="Calibri"/>
              </a:rPr>
              <a:t>), digitaler Nutzung (</a:t>
            </a:r>
            <a:r>
              <a:rPr lang="de-CH" sz="1000" i="1" err="1">
                <a:ea typeface="Calibri" panose="020F0502020204030204" pitchFamily="34" charset="0"/>
                <a:cs typeface="Calibri"/>
              </a:rPr>
              <a:t>second</a:t>
            </a:r>
            <a:r>
              <a:rPr lang="de-CH" sz="1000" i="1">
                <a:ea typeface="Calibri" panose="020F0502020204030204" pitchFamily="34" charset="0"/>
                <a:cs typeface="Calibri"/>
              </a:rPr>
              <a:t> digital divide</a:t>
            </a:r>
            <a:r>
              <a:rPr lang="de-CH" sz="1000">
                <a:ea typeface="Calibri" panose="020F0502020204030204" pitchFamily="34" charset="0"/>
                <a:cs typeface="Calibri"/>
              </a:rPr>
              <a:t>) und entsprechender Ergebnisse (</a:t>
            </a:r>
            <a:r>
              <a:rPr lang="de-CH" sz="1000" i="1" err="1">
                <a:ea typeface="Calibri" panose="020F0502020204030204" pitchFamily="34" charset="0"/>
                <a:cs typeface="Calibri"/>
              </a:rPr>
              <a:t>third</a:t>
            </a:r>
            <a:r>
              <a:rPr lang="de-CH" sz="1000" i="1">
                <a:ea typeface="Calibri" panose="020F0502020204030204" pitchFamily="34" charset="0"/>
                <a:cs typeface="Calibri"/>
              </a:rPr>
              <a:t> digital divide</a:t>
            </a:r>
            <a:r>
              <a:rPr lang="de-CH" sz="1000">
                <a:ea typeface="Calibri" panose="020F0502020204030204" pitchFamily="34" charset="0"/>
                <a:cs typeface="Calibri"/>
              </a:rPr>
              <a:t>) gezielt unterstützen können. Nutzen Sie als Anregung z.B. die Aussagen zum </a:t>
            </a:r>
            <a:r>
              <a:rPr lang="de-CH" sz="1000" i="1" err="1">
                <a:ea typeface="Calibri" panose="020F0502020204030204" pitchFamily="34" charset="0"/>
                <a:cs typeface="Calibri"/>
              </a:rPr>
              <a:t>first</a:t>
            </a:r>
            <a:r>
              <a:rPr lang="de-CH" sz="1000">
                <a:ea typeface="Calibri" panose="020F0502020204030204" pitchFamily="34" charset="0"/>
                <a:cs typeface="Calibri"/>
              </a:rPr>
              <a:t>, </a:t>
            </a:r>
            <a:r>
              <a:rPr lang="de-CH" sz="1000" i="1" err="1">
                <a:ea typeface="Calibri" panose="020F0502020204030204" pitchFamily="34" charset="0"/>
                <a:cs typeface="Calibri"/>
              </a:rPr>
              <a:t>second</a:t>
            </a:r>
            <a:r>
              <a:rPr lang="de-CH" sz="1000">
                <a:ea typeface="Calibri" panose="020F0502020204030204" pitchFamily="34" charset="0"/>
                <a:cs typeface="Calibri"/>
              </a:rPr>
              <a:t> und </a:t>
            </a:r>
            <a:r>
              <a:rPr lang="de-CH" sz="1000" i="1" err="1">
                <a:ea typeface="Calibri" panose="020F0502020204030204" pitchFamily="34" charset="0"/>
                <a:cs typeface="Calibri"/>
              </a:rPr>
              <a:t>third</a:t>
            </a:r>
            <a:r>
              <a:rPr lang="de-CH" sz="1000">
                <a:ea typeface="Calibri" panose="020F0502020204030204" pitchFamily="34" charset="0"/>
                <a:cs typeface="Calibri"/>
              </a:rPr>
              <a:t> </a:t>
            </a:r>
            <a:r>
              <a:rPr lang="de-CH" sz="1000" i="1">
                <a:ea typeface="Calibri" panose="020F0502020204030204" pitchFamily="34" charset="0"/>
                <a:cs typeface="Calibri"/>
              </a:rPr>
              <a:t>digital divide </a:t>
            </a:r>
            <a:r>
              <a:rPr lang="de-CH" sz="1000">
                <a:ea typeface="Calibri" panose="020F0502020204030204" pitchFamily="34" charset="0"/>
                <a:cs typeface="Calibri"/>
              </a:rPr>
              <a:t>auf den vorangehenden Folien. Regen Sie nach Möglichkeit auch strukturelle und nachhaltige Veränderungen innerhalb Ihrer Organisation an.</a:t>
            </a:r>
            <a:endParaRPr lang="de-CH">
              <a:cs typeface="Calibri"/>
            </a:endParaRPr>
          </a:p>
          <a:p>
            <a:endParaRPr lang="de-CH" sz="1000">
              <a:ea typeface="Calibri" panose="020F0502020204030204" pitchFamily="34" charset="0"/>
              <a:cs typeface="Calibri"/>
            </a:endParaRPr>
          </a:p>
          <a:p>
            <a:pPr>
              <a:lnSpc>
                <a:spcPct val="107000"/>
              </a:lnSpc>
              <a:spcAft>
                <a:spcPts val="800"/>
              </a:spcAft>
            </a:pPr>
            <a:endParaRPr lang="de-CH" sz="1000">
              <a:effectLst/>
              <a:ea typeface="Calibri" panose="020F0502020204030204" pitchFamily="34" charset="0"/>
              <a:cs typeface="Times New Roman" panose="02020603050405020304" pitchFamily="18" charset="0"/>
            </a:endParaRPr>
          </a:p>
          <a:p>
            <a:pPr>
              <a:spcAft>
                <a:spcPts val="800"/>
              </a:spcAft>
            </a:pPr>
            <a:endParaRPr lang="de-CH" sz="1000">
              <a:cs typeface="Calibri"/>
            </a:endParaRPr>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sp>
        <p:nvSpPr>
          <p:cNvPr id="2" name="Foliennummernplatzhalter 1">
            <a:extLst>
              <a:ext uri="{FF2B5EF4-FFF2-40B4-BE49-F238E27FC236}">
                <a16:creationId xmlns:a16="http://schemas.microsoft.com/office/drawing/2014/main" id="{C8CE6CC3-160C-4203-9DBE-E286D69DDE1D}"/>
              </a:ext>
            </a:extLst>
          </p:cNvPr>
          <p:cNvSpPr>
            <a:spLocks noGrp="1"/>
          </p:cNvSpPr>
          <p:nvPr>
            <p:ph type="sldNum" sz="quarter" idx="12"/>
          </p:nvPr>
        </p:nvSpPr>
        <p:spPr/>
        <p:txBody>
          <a:bodyPr/>
          <a:lstStyle/>
          <a:p>
            <a:fld id="{0C89C4CA-A544-4B0A-8BB6-505E8EA89AE9}" type="slidenum">
              <a:rPr lang="de-CH" smtClean="0"/>
              <a:t>13</a:t>
            </a:fld>
            <a:endParaRPr lang="de-CH"/>
          </a:p>
        </p:txBody>
      </p:sp>
    </p:spTree>
    <p:extLst>
      <p:ext uri="{BB962C8B-B14F-4D97-AF65-F5344CB8AC3E}">
        <p14:creationId xmlns:p14="http://schemas.microsoft.com/office/powerpoint/2010/main" val="2337328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791D1B-EA12-4807-8156-69F44E79DE5A}"/>
              </a:ext>
            </a:extLst>
          </p:cNvPr>
          <p:cNvSpPr/>
          <p:nvPr/>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r>
              <a:rPr lang="de-CH" sz="1300" b="1">
                <a:cs typeface="Calibri"/>
              </a:rPr>
              <a:t>Übung und Anleitung </a:t>
            </a:r>
            <a:br>
              <a:rPr lang="de-CH" sz="1300" b="1">
                <a:cs typeface="Calibri"/>
              </a:rPr>
            </a:br>
            <a:r>
              <a:rPr lang="de-CH" sz="1300" b="1">
                <a:cs typeface="Calibri"/>
              </a:rPr>
              <a:t>in Anlehnung an:</a:t>
            </a:r>
          </a:p>
          <a:p>
            <a:endParaRPr lang="de-CH" sz="1000">
              <a:cs typeface="Calibri"/>
            </a:endParaRPr>
          </a:p>
          <a:p>
            <a:pPr marL="88900" indent="-88900"/>
            <a:r>
              <a:rPr lang="de-CH" sz="1000">
                <a:solidFill>
                  <a:srgbClr val="000000"/>
                </a:solidFill>
                <a:effectLst/>
                <a:ea typeface="Calibri" panose="020F0502020204030204" pitchFamily="34" charset="0"/>
              </a:rPr>
              <a:t>Council </a:t>
            </a:r>
            <a:r>
              <a:rPr lang="de-CH" sz="1000" err="1">
                <a:solidFill>
                  <a:srgbClr val="000000"/>
                </a:solidFill>
                <a:effectLst/>
                <a:ea typeface="Calibri" panose="020F0502020204030204" pitchFamily="34" charset="0"/>
              </a:rPr>
              <a:t>of</a:t>
            </a:r>
            <a:r>
              <a:rPr lang="de-CH" sz="1000">
                <a:solidFill>
                  <a:srgbClr val="000000"/>
                </a:solidFill>
                <a:effectLst/>
                <a:ea typeface="Calibri" panose="020F0502020204030204" pitchFamily="34" charset="0"/>
              </a:rPr>
              <a:t> Europe 2000, Deutsches Institut </a:t>
            </a:r>
            <a:r>
              <a:rPr lang="de-CH" sz="1000" err="1">
                <a:solidFill>
                  <a:srgbClr val="000000"/>
                </a:solidFill>
                <a:effectLst/>
                <a:ea typeface="Calibri" panose="020F0502020204030204" pitchFamily="34" charset="0"/>
              </a:rPr>
              <a:t>für</a:t>
            </a:r>
            <a:r>
              <a:rPr lang="de-CH" sz="1000">
                <a:solidFill>
                  <a:srgbClr val="000000"/>
                </a:solidFill>
                <a:effectLst/>
                <a:ea typeface="Calibri" panose="020F0502020204030204" pitchFamily="34" charset="0"/>
              </a:rPr>
              <a:t> Menschenrechte 2005</a:t>
            </a:r>
            <a:r>
              <a:rPr lang="de-CH" sz="1000">
                <a:solidFill>
                  <a:srgbClr val="000000"/>
                </a:solidFill>
                <a:ea typeface="Calibri" panose="020F0502020204030204" pitchFamily="34" charset="0"/>
              </a:rPr>
              <a:t>, Menschenrechte Schweiz MERS 2005</a:t>
            </a:r>
            <a:r>
              <a:rPr lang="de-CH" sz="1000">
                <a:solidFill>
                  <a:srgbClr val="000000"/>
                </a:solidFill>
                <a:effectLst/>
                <a:ea typeface="Calibri" panose="020F0502020204030204" pitchFamily="34" charset="0"/>
              </a:rPr>
              <a:t>: </a:t>
            </a:r>
            <a:r>
              <a:rPr lang="de-CH" sz="1000" i="1">
                <a:solidFill>
                  <a:srgbClr val="000000"/>
                </a:solidFill>
                <a:effectLst/>
                <a:ea typeface="Calibri" panose="020F0502020204030204" pitchFamily="34" charset="0"/>
              </a:rPr>
              <a:t>Menschenrechtsbildung </a:t>
            </a:r>
            <a:r>
              <a:rPr lang="de-CH" sz="1000" i="1" err="1">
                <a:solidFill>
                  <a:srgbClr val="000000"/>
                </a:solidFill>
                <a:effectLst/>
                <a:ea typeface="Calibri" panose="020F0502020204030204" pitchFamily="34" charset="0"/>
              </a:rPr>
              <a:t>für</a:t>
            </a:r>
            <a:r>
              <a:rPr lang="de-CH" sz="1000" i="1">
                <a:solidFill>
                  <a:srgbClr val="000000"/>
                </a:solidFill>
                <a:effectLst/>
                <a:ea typeface="Calibri" panose="020F0502020204030204" pitchFamily="34" charset="0"/>
              </a:rPr>
              <a:t> die schulische und ausserschulische Arbeit mit Jugendlichen und jungen </a:t>
            </a:r>
            <a:r>
              <a:rPr lang="de-CH" sz="1000" i="1">
                <a:effectLst/>
                <a:ea typeface="Calibri" panose="020F0502020204030204" pitchFamily="34" charset="0"/>
              </a:rPr>
              <a:t>Erwachsenen.</a:t>
            </a:r>
            <a:r>
              <a:rPr lang="de-CH" sz="1000">
                <a:effectLst/>
                <a:ea typeface="Calibri" panose="020F0502020204030204" pitchFamily="34" charset="0"/>
              </a:rPr>
              <a:t> </a:t>
            </a:r>
            <a:r>
              <a:rPr lang="de-CH" sz="1000">
                <a:ea typeface="Calibri" panose="020F0502020204030204" pitchFamily="34" charset="0"/>
              </a:rPr>
              <a:t>Online</a:t>
            </a:r>
            <a:r>
              <a:rPr lang="de-CH" sz="1000">
                <a:effectLst/>
                <a:ea typeface="Calibri" panose="020F0502020204030204" pitchFamily="34" charset="0"/>
              </a:rPr>
              <a:t>: </a:t>
            </a:r>
            <a:r>
              <a:rPr lang="de-CH" sz="1000" u="sng">
                <a:ea typeface="Calibri" panose="020F0502020204030204" pitchFamily="34" charset="0"/>
                <a:hlinkClick r:id="rId2">
                  <a:extLst>
                    <a:ext uri="{A12FA001-AC4F-418D-AE19-62706E023703}">
                      <ahyp:hlinkClr xmlns:ahyp="http://schemas.microsoft.com/office/drawing/2018/hyperlinkcolor" val="tx"/>
                    </a:ext>
                  </a:extLst>
                </a:hlinkClick>
              </a:rPr>
              <a:t>http://kompass.humanrights.ch/cms/front_content.php?idart=4&amp;lang=1</a:t>
            </a:r>
            <a:r>
              <a:rPr lang="de-CH" sz="1000" u="sng">
                <a:ea typeface="Calibri" panose="020F0502020204030204" pitchFamily="34" charset="0"/>
              </a:rPr>
              <a:t> </a:t>
            </a:r>
            <a:r>
              <a:rPr lang="de-CH" sz="1000">
                <a:ea typeface="Calibri" panose="020F0502020204030204" pitchFamily="34" charset="0"/>
              </a:rPr>
              <a:t>[Oktober 2021].</a:t>
            </a:r>
            <a:endParaRPr lang="de-CH" sz="1000">
              <a:ea typeface="Calibri" panose="020F0502020204030204" pitchFamily="34" charset="0"/>
              <a:cs typeface="Calibri"/>
            </a:endParaRPr>
          </a:p>
          <a:p>
            <a:endParaRPr lang="de-CH" sz="1000">
              <a:solidFill>
                <a:srgbClr val="000000"/>
              </a:solidFill>
              <a:ea typeface="Calibri" panose="020F0502020204030204" pitchFamily="34" charset="0"/>
            </a:endParaRPr>
          </a:p>
          <a:p>
            <a:r>
              <a:rPr lang="de-CH" sz="1000">
                <a:solidFill>
                  <a:srgbClr val="000000"/>
                </a:solidFill>
                <a:effectLst/>
                <a:ea typeface="Calibri" panose="020F0502020204030204" pitchFamily="34" charset="0"/>
              </a:rPr>
              <a:t>oder</a:t>
            </a:r>
            <a:r>
              <a:rPr lang="de-CH" sz="1000">
                <a:solidFill>
                  <a:srgbClr val="000000"/>
                </a:solidFill>
                <a:ea typeface="Calibri" panose="020F0502020204030204" pitchFamily="34" charset="0"/>
              </a:rPr>
              <a:t> </a:t>
            </a:r>
            <a:endParaRPr lang="de-CH" sz="1000">
              <a:solidFill>
                <a:srgbClr val="000000"/>
              </a:solidFill>
              <a:effectLst/>
              <a:ea typeface="Calibri" panose="020F0502020204030204" pitchFamily="34" charset="0"/>
              <a:cs typeface="Calibri"/>
            </a:endParaRPr>
          </a:p>
          <a:p>
            <a:endParaRPr lang="de-CH" sz="1000">
              <a:solidFill>
                <a:srgbClr val="000000"/>
              </a:solidFill>
              <a:effectLst/>
              <a:ea typeface="Calibri" panose="020F0502020204030204" pitchFamily="34" charset="0"/>
            </a:endParaRPr>
          </a:p>
          <a:p>
            <a:pPr marL="88900" indent="-88900"/>
            <a:r>
              <a:rPr lang="de-CH" sz="1000">
                <a:solidFill>
                  <a:srgbClr val="000000"/>
                </a:solidFill>
                <a:effectLst/>
                <a:ea typeface="Calibri" panose="020F0502020204030204" pitchFamily="34" charset="0"/>
              </a:rPr>
              <a:t>Deutsches Institut </a:t>
            </a:r>
            <a:r>
              <a:rPr lang="de-CH" sz="1000" err="1">
                <a:solidFill>
                  <a:srgbClr val="000000"/>
                </a:solidFill>
                <a:effectLst/>
                <a:ea typeface="Calibri" panose="020F0502020204030204" pitchFamily="34" charset="0"/>
              </a:rPr>
              <a:t>für</a:t>
            </a:r>
            <a:r>
              <a:rPr lang="de-CH" sz="1000">
                <a:solidFill>
                  <a:srgbClr val="000000"/>
                </a:solidFill>
                <a:effectLst/>
                <a:ea typeface="Calibri" panose="020F0502020204030204" pitchFamily="34" charset="0"/>
              </a:rPr>
              <a:t> Menschenrechte, </a:t>
            </a:r>
            <a:r>
              <a:rPr lang="de-CH" sz="1000" err="1">
                <a:solidFill>
                  <a:srgbClr val="000000"/>
                </a:solidFill>
                <a:effectLst/>
                <a:ea typeface="Calibri" panose="020F0502020204030204" pitchFamily="34" charset="0"/>
              </a:rPr>
              <a:t>bpb</a:t>
            </a:r>
            <a:r>
              <a:rPr lang="de-CH" sz="1000">
                <a:solidFill>
                  <a:srgbClr val="000000"/>
                </a:solidFill>
                <a:effectLst/>
                <a:ea typeface="Calibri" panose="020F0502020204030204" pitchFamily="34" charset="0"/>
              </a:rPr>
              <a:t>, Europarat (2005): </a:t>
            </a:r>
            <a:r>
              <a:rPr lang="de-CH" sz="1000" i="1">
                <a:solidFill>
                  <a:srgbClr val="000000"/>
                </a:solidFill>
                <a:effectLst/>
                <a:ea typeface="Calibri" panose="020F0502020204030204" pitchFamily="34" charset="0"/>
              </a:rPr>
              <a:t>Kompass – Handbuch zur Menschenrechtsbildung </a:t>
            </a:r>
            <a:r>
              <a:rPr lang="de-CH" sz="1000" i="1" err="1">
                <a:solidFill>
                  <a:srgbClr val="000000"/>
                </a:solidFill>
                <a:effectLst/>
                <a:ea typeface="Calibri" panose="020F0502020204030204" pitchFamily="34" charset="0"/>
              </a:rPr>
              <a:t>für</a:t>
            </a:r>
            <a:r>
              <a:rPr lang="de-CH" sz="1000" i="1">
                <a:solidFill>
                  <a:srgbClr val="000000"/>
                </a:solidFill>
                <a:effectLst/>
                <a:ea typeface="Calibri" panose="020F0502020204030204" pitchFamily="34" charset="0"/>
              </a:rPr>
              <a:t> die schulische und außerschulische Bildungsarbeit.</a:t>
            </a:r>
            <a:r>
              <a:rPr lang="de-CH" sz="1000">
                <a:solidFill>
                  <a:srgbClr val="000000"/>
                </a:solidFill>
                <a:effectLst/>
                <a:ea typeface="Calibri" panose="020F0502020204030204" pitchFamily="34" charset="0"/>
              </a:rPr>
              <a:t> Bonn: DIMR.</a:t>
            </a:r>
            <a:endParaRPr lang="de-CH" sz="1000">
              <a:solidFill>
                <a:srgbClr val="000000"/>
              </a:solidFill>
              <a:effectLst/>
              <a:ea typeface="Calibri" panose="020F0502020204030204" pitchFamily="34" charset="0"/>
              <a:cs typeface="Calibri"/>
            </a:endParaRPr>
          </a:p>
          <a:p>
            <a:endParaRPr lang="de-CH" sz="1000">
              <a:cs typeface="Calibri"/>
            </a:endParaRPr>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sp>
        <p:nvSpPr>
          <p:cNvPr id="2" name="Foliennummernplatzhalter 1">
            <a:extLst>
              <a:ext uri="{FF2B5EF4-FFF2-40B4-BE49-F238E27FC236}">
                <a16:creationId xmlns:a16="http://schemas.microsoft.com/office/drawing/2014/main" id="{3400FECF-6677-4E24-9A33-13145F7B1757}"/>
              </a:ext>
            </a:extLst>
          </p:cNvPr>
          <p:cNvSpPr>
            <a:spLocks noGrp="1"/>
          </p:cNvSpPr>
          <p:nvPr>
            <p:ph type="sldNum" sz="quarter" idx="12"/>
          </p:nvPr>
        </p:nvSpPr>
        <p:spPr/>
        <p:txBody>
          <a:bodyPr/>
          <a:lstStyle/>
          <a:p>
            <a:fld id="{0C89C4CA-A544-4B0A-8BB6-505E8EA89AE9}" type="slidenum">
              <a:rPr lang="de-CH" smtClean="0"/>
              <a:t>14</a:t>
            </a:fld>
            <a:endParaRPr lang="de-CH"/>
          </a:p>
        </p:txBody>
      </p:sp>
    </p:spTree>
    <p:extLst>
      <p:ext uri="{BB962C8B-B14F-4D97-AF65-F5344CB8AC3E}">
        <p14:creationId xmlns:p14="http://schemas.microsoft.com/office/powerpoint/2010/main" val="148648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791D1B-EA12-4807-8156-69F44E79DE5A}"/>
              </a:ext>
            </a:extLst>
          </p:cNvPr>
          <p:cNvSpPr/>
          <p:nvPr/>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graphicFrame>
        <p:nvGraphicFramePr>
          <p:cNvPr id="8" name="Objekt 7">
            <a:extLst>
              <a:ext uri="{FF2B5EF4-FFF2-40B4-BE49-F238E27FC236}">
                <a16:creationId xmlns:a16="http://schemas.microsoft.com/office/drawing/2014/main" id="{5FAA8B96-8D03-4CF5-8AE9-FFCD32B71BFE}"/>
              </a:ext>
            </a:extLst>
          </p:cNvPr>
          <p:cNvGraphicFramePr>
            <a:graphicFrameLocks noChangeAspect="1"/>
          </p:cNvGraphicFramePr>
          <p:nvPr>
            <p:extLst>
              <p:ext uri="{D42A27DB-BD31-4B8C-83A1-F6EECF244321}">
                <p14:modId xmlns:p14="http://schemas.microsoft.com/office/powerpoint/2010/main" val="2603275332"/>
              </p:ext>
            </p:extLst>
          </p:nvPr>
        </p:nvGraphicFramePr>
        <p:xfrm>
          <a:off x="1031231" y="1130489"/>
          <a:ext cx="1679575" cy="1679575"/>
        </p:xfrm>
        <a:graphic>
          <a:graphicData uri="http://schemas.openxmlformats.org/presentationml/2006/ole">
            <mc:AlternateContent xmlns:mc="http://schemas.openxmlformats.org/markup-compatibility/2006">
              <mc:Choice xmlns:v="urn:schemas-microsoft-com:vml" Requires="v">
                <p:oleObj name="Acrobat Document" r:id="rId3" imgW="7289401" imgH="7289431" progId="Acrobat.Document.DC">
                  <p:embed/>
                </p:oleObj>
              </mc:Choice>
              <mc:Fallback>
                <p:oleObj name="Acrobat Document" r:id="rId3" imgW="7289401" imgH="7289431" progId="Acrobat.Document.DC">
                  <p:embed/>
                  <p:pic>
                    <p:nvPicPr>
                      <p:cNvPr id="8" name="Objekt 7">
                        <a:extLst>
                          <a:ext uri="{FF2B5EF4-FFF2-40B4-BE49-F238E27FC236}">
                            <a16:creationId xmlns:a16="http://schemas.microsoft.com/office/drawing/2014/main" id="{5FAA8B96-8D03-4CF5-8AE9-FFCD32B71BFE}"/>
                          </a:ext>
                        </a:extLst>
                      </p:cNvPr>
                      <p:cNvPicPr/>
                      <p:nvPr/>
                    </p:nvPicPr>
                    <p:blipFill>
                      <a:blip r:embed="rId4"/>
                      <a:stretch>
                        <a:fillRect/>
                      </a:stretch>
                    </p:blipFill>
                    <p:spPr>
                      <a:xfrm>
                        <a:off x="1031231" y="1130489"/>
                        <a:ext cx="1679575" cy="1679575"/>
                      </a:xfrm>
                      <a:prstGeom prst="rect">
                        <a:avLst/>
                      </a:prstGeom>
                    </p:spPr>
                  </p:pic>
                </p:oleObj>
              </mc:Fallback>
            </mc:AlternateContent>
          </a:graphicData>
        </a:graphic>
      </p:graphicFrame>
      <p:sp>
        <p:nvSpPr>
          <p:cNvPr id="13" name="Foliennummernplatzhalter 1">
            <a:extLst>
              <a:ext uri="{FF2B5EF4-FFF2-40B4-BE49-F238E27FC236}">
                <a16:creationId xmlns:a16="http://schemas.microsoft.com/office/drawing/2014/main" id="{3B02ED28-58C5-4821-AAD0-E6D5909FD7B5}"/>
              </a:ext>
            </a:extLst>
          </p:cNvPr>
          <p:cNvSpPr>
            <a:spLocks noGrp="1"/>
          </p:cNvSpPr>
          <p:nvPr>
            <p:ph type="sldNum" sz="quarter" idx="12"/>
          </p:nvPr>
        </p:nvSpPr>
        <p:spPr>
          <a:xfrm>
            <a:off x="2285574" y="206977"/>
            <a:ext cx="850464" cy="283648"/>
          </a:xfrm>
        </p:spPr>
        <p:txBody>
          <a:bodyPr/>
          <a:lstStyle/>
          <a:p>
            <a:fld id="{0C89C4CA-A544-4B0A-8BB6-505E8EA89AE9}" type="slidenum">
              <a:rPr lang="de-CH" smtClean="0"/>
              <a:t>15</a:t>
            </a:fld>
            <a:endParaRPr lang="de-CH"/>
          </a:p>
        </p:txBody>
      </p:sp>
      <p:sp>
        <p:nvSpPr>
          <p:cNvPr id="15" name="Textfeld 14">
            <a:extLst>
              <a:ext uri="{FF2B5EF4-FFF2-40B4-BE49-F238E27FC236}">
                <a16:creationId xmlns:a16="http://schemas.microsoft.com/office/drawing/2014/main" id="{B35FF413-D4AA-4BA7-83D5-C3C33533200F}"/>
              </a:ext>
            </a:extLst>
          </p:cNvPr>
          <p:cNvSpPr txBox="1"/>
          <p:nvPr/>
        </p:nvSpPr>
        <p:spPr>
          <a:xfrm>
            <a:off x="398002" y="3336041"/>
            <a:ext cx="2983831" cy="968278"/>
          </a:xfrm>
          <a:prstGeom prst="rect">
            <a:avLst/>
          </a:prstGeom>
          <a:noFill/>
        </p:spPr>
        <p:txBody>
          <a:bodyPr wrap="square">
            <a:spAutoFit/>
          </a:bodyPr>
          <a:lstStyle/>
          <a:p>
            <a:pPr>
              <a:lnSpc>
                <a:spcPct val="107000"/>
              </a:lnSpc>
              <a:spcAft>
                <a:spcPts val="800"/>
              </a:spcAft>
            </a:pPr>
            <a:r>
              <a:rPr lang="de-CH" sz="1800">
                <a:ea typeface="Calibri" panose="020F0502020204030204" pitchFamily="34" charset="0"/>
                <a:cs typeface="Times New Roman"/>
                <a:hlinkClick r:id="rId5">
                  <a:extLst>
                    <a:ext uri="{A12FA001-AC4F-418D-AE19-62706E023703}">
                      <ahyp:hlinkClr xmlns:ahyp="http://schemas.microsoft.com/office/drawing/2018/hyperlinkcolor" val="tx"/>
                    </a:ext>
                  </a:extLst>
                </a:hlinkClick>
              </a:rPr>
              <a:t>https://www.zotero.org/groups/4417640/schritte_richtung_digitalisierung</a:t>
            </a:r>
            <a:r>
              <a:rPr lang="de-CH" sz="1800">
                <a:ea typeface="Calibri" panose="020F0502020204030204" pitchFamily="34" charset="0"/>
                <a:cs typeface="Times New Roman"/>
              </a:rPr>
              <a:t> </a:t>
            </a:r>
            <a:endParaRPr lang="de-CH" sz="180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8EFF1BCF-58CE-43D7-BD6E-65F86CCD6022}"/>
              </a:ext>
            </a:extLst>
          </p:cNvPr>
          <p:cNvSpPr txBox="1"/>
          <p:nvPr/>
        </p:nvSpPr>
        <p:spPr>
          <a:xfrm>
            <a:off x="0" y="401696"/>
            <a:ext cx="3779837" cy="2724962"/>
          </a:xfrm>
          <a:prstGeom prst="rect">
            <a:avLst/>
          </a:prstGeom>
          <a:noFill/>
        </p:spPr>
        <p:txBody>
          <a:bodyPr wrap="square" lIns="360000" tIns="0" rIns="360000" bIns="0" rtlCol="0" anchor="t" anchorCtr="0">
            <a:noAutofit/>
          </a:bodyPr>
          <a:lstStyle/>
          <a:p>
            <a:r>
              <a:rPr lang="de-CH" sz="1300" b="1">
                <a:cs typeface="Calibri"/>
              </a:rPr>
              <a:t>Literatur</a:t>
            </a:r>
            <a:endParaRPr lang="de-CH" sz="1000">
              <a:solidFill>
                <a:srgbClr val="000000"/>
              </a:solidFill>
              <a:effectLst/>
              <a:ea typeface="Calibri" panose="020F0502020204030204" pitchFamily="34" charset="0"/>
              <a:cs typeface="Calibri"/>
            </a:endParaRPr>
          </a:p>
          <a:p>
            <a:endParaRPr lang="de-CH" sz="1000">
              <a:cs typeface="Calibri"/>
            </a:endParaRPr>
          </a:p>
        </p:txBody>
      </p:sp>
    </p:spTree>
    <p:extLst>
      <p:ext uri="{BB962C8B-B14F-4D97-AF65-F5344CB8AC3E}">
        <p14:creationId xmlns:p14="http://schemas.microsoft.com/office/powerpoint/2010/main" val="1925918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791D1B-EA12-4807-8156-69F44E79DE5A}"/>
              </a:ext>
            </a:extLst>
          </p:cNvPr>
          <p:cNvSpPr/>
          <p:nvPr/>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sp>
        <p:nvSpPr>
          <p:cNvPr id="13" name="Foliennummernplatzhalter 1">
            <a:extLst>
              <a:ext uri="{FF2B5EF4-FFF2-40B4-BE49-F238E27FC236}">
                <a16:creationId xmlns:a16="http://schemas.microsoft.com/office/drawing/2014/main" id="{3B02ED28-58C5-4821-AAD0-E6D5909FD7B5}"/>
              </a:ext>
            </a:extLst>
          </p:cNvPr>
          <p:cNvSpPr>
            <a:spLocks noGrp="1"/>
          </p:cNvSpPr>
          <p:nvPr>
            <p:ph type="sldNum" sz="quarter" idx="12"/>
          </p:nvPr>
        </p:nvSpPr>
        <p:spPr>
          <a:xfrm>
            <a:off x="2285574" y="206977"/>
            <a:ext cx="850464" cy="283648"/>
          </a:xfrm>
        </p:spPr>
        <p:txBody>
          <a:bodyPr/>
          <a:lstStyle/>
          <a:p>
            <a:fld id="{0C89C4CA-A544-4B0A-8BB6-505E8EA89AE9}" type="slidenum">
              <a:rPr lang="de-CH" smtClean="0"/>
              <a:t>16</a:t>
            </a:fld>
            <a:endParaRPr lang="de-CH"/>
          </a:p>
        </p:txBody>
      </p:sp>
      <p:sp>
        <p:nvSpPr>
          <p:cNvPr id="15" name="Textfeld 14">
            <a:extLst>
              <a:ext uri="{FF2B5EF4-FFF2-40B4-BE49-F238E27FC236}">
                <a16:creationId xmlns:a16="http://schemas.microsoft.com/office/drawing/2014/main" id="{B35FF413-D4AA-4BA7-83D5-C3C33533200F}"/>
              </a:ext>
            </a:extLst>
          </p:cNvPr>
          <p:cNvSpPr txBox="1"/>
          <p:nvPr/>
        </p:nvSpPr>
        <p:spPr>
          <a:xfrm>
            <a:off x="257436" y="1891985"/>
            <a:ext cx="3264963" cy="510909"/>
          </a:xfrm>
          <a:prstGeom prst="rect">
            <a:avLst/>
          </a:prstGeom>
          <a:noFill/>
        </p:spPr>
        <p:txBody>
          <a:bodyPr wrap="square">
            <a:spAutoFit/>
          </a:bodyPr>
          <a:lstStyle/>
          <a:p>
            <a:pPr>
              <a:lnSpc>
                <a:spcPct val="107000"/>
              </a:lnSpc>
              <a:spcAft>
                <a:spcPts val="800"/>
              </a:spcAft>
            </a:pPr>
            <a:r>
              <a:rPr lang="de-CH" sz="1300">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https://phbern.ch/ttim/ag-digital-equality/ein-schritt-vorwaerts</a:t>
            </a:r>
            <a:r>
              <a:rPr lang="de-CH" sz="1300">
                <a:ea typeface="Calibri" panose="020F0502020204030204" pitchFamily="34" charset="0"/>
                <a:cs typeface="Times New Roman"/>
              </a:rPr>
              <a:t> </a:t>
            </a:r>
            <a:endParaRPr lang="de-CH" sz="1300">
              <a:ea typeface="Calibri" panose="020F050202020403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8EFF1BCF-58CE-43D7-BD6E-65F86CCD6022}"/>
              </a:ext>
            </a:extLst>
          </p:cNvPr>
          <p:cNvSpPr txBox="1"/>
          <p:nvPr/>
        </p:nvSpPr>
        <p:spPr>
          <a:xfrm>
            <a:off x="0" y="401696"/>
            <a:ext cx="3779837" cy="1490289"/>
          </a:xfrm>
          <a:prstGeom prst="rect">
            <a:avLst/>
          </a:prstGeom>
          <a:noFill/>
        </p:spPr>
        <p:txBody>
          <a:bodyPr wrap="square" lIns="360000" tIns="0" rIns="360000" bIns="0" rtlCol="0" anchor="t" anchorCtr="0">
            <a:noAutofit/>
          </a:bodyPr>
          <a:lstStyle/>
          <a:p>
            <a:r>
              <a:rPr lang="de-CH" sz="1300" b="1">
                <a:solidFill>
                  <a:srgbClr val="000000"/>
                </a:solidFill>
                <a:effectLst/>
                <a:ea typeface="Calibri" panose="020F0502020204030204" pitchFamily="34" charset="0"/>
                <a:cs typeface="Calibri"/>
              </a:rPr>
              <a:t>Materialien</a:t>
            </a:r>
          </a:p>
        </p:txBody>
      </p:sp>
      <p:pic>
        <p:nvPicPr>
          <p:cNvPr id="3" name="Grafik 2">
            <a:extLst>
              <a:ext uri="{FF2B5EF4-FFF2-40B4-BE49-F238E27FC236}">
                <a16:creationId xmlns:a16="http://schemas.microsoft.com/office/drawing/2014/main" id="{87F41E3B-085C-4A56-9E74-C4179E744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356" y="619774"/>
            <a:ext cx="1289587" cy="1289587"/>
          </a:xfrm>
          <a:prstGeom prst="rect">
            <a:avLst/>
          </a:prstGeom>
        </p:spPr>
      </p:pic>
      <p:sp>
        <p:nvSpPr>
          <p:cNvPr id="10" name="Textfeld 9">
            <a:extLst>
              <a:ext uri="{FF2B5EF4-FFF2-40B4-BE49-F238E27FC236}">
                <a16:creationId xmlns:a16="http://schemas.microsoft.com/office/drawing/2014/main" id="{2BBF2F24-F2DC-4CBD-9B57-4F2A98B0A10A}"/>
              </a:ext>
            </a:extLst>
          </p:cNvPr>
          <p:cNvSpPr txBox="1"/>
          <p:nvPr/>
        </p:nvSpPr>
        <p:spPr>
          <a:xfrm>
            <a:off x="-27461" y="2438061"/>
            <a:ext cx="3779837" cy="2564966"/>
          </a:xfrm>
          <a:prstGeom prst="rect">
            <a:avLst/>
          </a:prstGeom>
          <a:noFill/>
        </p:spPr>
        <p:txBody>
          <a:bodyPr wrap="square" lIns="360000" tIns="0" rIns="360000" bIns="0" rtlCol="0" anchor="t" anchorCtr="0">
            <a:noAutofit/>
          </a:bodyPr>
          <a:lstStyle/>
          <a:p>
            <a:r>
              <a:rPr lang="de-CH" sz="1000">
                <a:ea typeface="Calibri" panose="020F0502020204030204" pitchFamily="34" charset="0"/>
                <a:cs typeface="Calibri"/>
              </a:rPr>
              <a:t>Alle Materialien stehen, sofern nicht anders angegeben, unter </a:t>
            </a:r>
            <a:r>
              <a:rPr lang="de-CH" sz="1000">
                <a:hlinkClick r:id="rId5">
                  <a:extLst>
                    <a:ext uri="{A12FA001-AC4F-418D-AE19-62706E023703}">
                      <ahyp:hlinkClr xmlns:ahyp="http://schemas.microsoft.com/office/drawing/2018/hyperlinkcolor" val="tx"/>
                    </a:ext>
                  </a:extLst>
                </a:hlinkClick>
              </a:rPr>
              <a:t>Namensnennung - Weitergabe unter gleichen Bedingungen 4.0 International </a:t>
            </a:r>
            <a:r>
              <a:rPr lang="de-CH" sz="1000"/>
              <a:t>(CC BY-SA 4.0)  zur Verfügung</a:t>
            </a:r>
          </a:p>
          <a:p>
            <a:endParaRPr lang="de-CH" sz="1000" b="1">
              <a:cs typeface="Calibri"/>
            </a:endParaRPr>
          </a:p>
          <a:p>
            <a:r>
              <a:rPr lang="de-CH" sz="1000" b="1">
                <a:cs typeface="Calibri"/>
              </a:rPr>
              <a:t>Sie dürfen:</a:t>
            </a:r>
            <a:endParaRPr lang="de-CH" sz="1000">
              <a:cs typeface="Calibri"/>
            </a:endParaRPr>
          </a:p>
          <a:p>
            <a:r>
              <a:rPr lang="de-CH" sz="1000" i="1">
                <a:cs typeface="Calibri"/>
              </a:rPr>
              <a:t>Teilen </a:t>
            </a:r>
            <a:r>
              <a:rPr lang="de-CH" sz="1000">
                <a:cs typeface="Calibri"/>
              </a:rPr>
              <a:t>— das Material in jedwedem Format oder Medium vervielfältigen und weiterverbreiten</a:t>
            </a:r>
          </a:p>
          <a:p>
            <a:r>
              <a:rPr lang="de-CH" sz="1000" i="1">
                <a:cs typeface="Calibri"/>
              </a:rPr>
              <a:t>Bearbeiten </a:t>
            </a:r>
            <a:r>
              <a:rPr lang="de-CH" sz="1000">
                <a:cs typeface="Calibri"/>
              </a:rPr>
              <a:t>— das Material </a:t>
            </a:r>
            <a:r>
              <a:rPr lang="de-CH" sz="1000" err="1">
                <a:cs typeface="Calibri"/>
              </a:rPr>
              <a:t>remixen</a:t>
            </a:r>
            <a:r>
              <a:rPr lang="de-CH" sz="1000">
                <a:cs typeface="Calibri"/>
              </a:rPr>
              <a:t>, verändern und darauf aufbauen und zwar für beliebige Zwecke, sogar kommerziell.</a:t>
            </a:r>
          </a:p>
          <a:p>
            <a:endParaRPr lang="de-CH" sz="1000">
              <a:cs typeface="Calibri"/>
            </a:endParaRPr>
          </a:p>
          <a:p>
            <a:r>
              <a:rPr lang="de-CH" sz="1000">
                <a:cs typeface="Calibri"/>
              </a:rPr>
              <a:t>Diese Lizenz ist geeignet für freie kulturelle Werke. Der Lizenzgeber kann diese Freiheiten nicht widerrufen solange Sie sich an die Lizenzbedingungen halten.</a:t>
            </a:r>
          </a:p>
          <a:p>
            <a:endParaRPr lang="de-CH" sz="1000">
              <a:cs typeface="Calibri"/>
            </a:endParaRPr>
          </a:p>
          <a:p>
            <a:endParaRPr lang="de-CH" sz="1000">
              <a:cs typeface="Calibri"/>
            </a:endParaRPr>
          </a:p>
        </p:txBody>
      </p:sp>
    </p:spTree>
    <p:extLst>
      <p:ext uri="{BB962C8B-B14F-4D97-AF65-F5344CB8AC3E}">
        <p14:creationId xmlns:p14="http://schemas.microsoft.com/office/powerpoint/2010/main" val="188054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pPr algn="just"/>
            <a:r>
              <a:rPr lang="de" sz="1000">
                <a:ea typeface="+mn-lt"/>
                <a:cs typeface="+mn-lt"/>
              </a:rPr>
              <a:t>Schwerpunkte:  </a:t>
            </a:r>
            <a:r>
              <a:rPr lang="de-CH" sz="1000">
                <a:ea typeface="+mn-lt"/>
                <a:cs typeface="+mn-lt"/>
              </a:rPr>
              <a:t>  </a:t>
            </a:r>
            <a:endParaRPr lang="de-DE"/>
          </a:p>
          <a:p>
            <a:pPr algn="just"/>
            <a:r>
              <a:rPr lang="de-CH" sz="1000">
                <a:ea typeface="+mn-lt"/>
                <a:cs typeface="+mn-lt"/>
              </a:rPr>
              <a:t>  </a:t>
            </a:r>
            <a:endParaRPr lang="de-CH"/>
          </a:p>
          <a:p>
            <a:pPr marL="285750" indent="-285750">
              <a:buFont typeface="Arial"/>
              <a:buChar char="•"/>
            </a:pPr>
            <a:r>
              <a:rPr lang="de" sz="1000">
                <a:ea typeface="+mn-lt"/>
                <a:cs typeface="+mn-lt"/>
              </a:rPr>
              <a:t>Digitale Transformation und Gesellschaft  </a:t>
            </a:r>
            <a:r>
              <a:rPr lang="de-CH" sz="1000">
                <a:ea typeface="+mn-lt"/>
                <a:cs typeface="+mn-lt"/>
              </a:rPr>
              <a:t> </a:t>
            </a:r>
            <a:endParaRPr lang="de-CH"/>
          </a:p>
          <a:p>
            <a:pPr marL="285750" indent="-285750">
              <a:buFont typeface="Arial"/>
              <a:buChar char="•"/>
            </a:pPr>
            <a:r>
              <a:rPr lang="de" sz="1000">
                <a:ea typeface="+mn-lt"/>
                <a:cs typeface="+mn-lt"/>
              </a:rPr>
              <a:t>Soziale Ein- und Ausschlussmechanismen beim </a:t>
            </a:r>
            <a:r>
              <a:rPr lang="de-DE" sz="1000">
                <a:ea typeface="+mn-lt"/>
                <a:cs typeface="+mn-lt"/>
              </a:rPr>
              <a:t>Lernen und Lehren in der digital geprägten Welt  </a:t>
            </a:r>
            <a:r>
              <a:rPr lang="de-CH" sz="1000">
                <a:ea typeface="+mn-lt"/>
                <a:cs typeface="+mn-lt"/>
              </a:rPr>
              <a:t> </a:t>
            </a:r>
            <a:endParaRPr lang="de-CH"/>
          </a:p>
          <a:p>
            <a:pPr marL="285750" indent="-285750">
              <a:buFont typeface="Arial"/>
              <a:buChar char="•"/>
            </a:pPr>
            <a:r>
              <a:rPr lang="de" sz="1000">
                <a:ea typeface="+mn-lt"/>
                <a:cs typeface="+mn-lt"/>
              </a:rPr>
              <a:t>Digitalität in schulischen Kontexten unter </a:t>
            </a:r>
            <a:r>
              <a:rPr lang="de-DE" sz="1000">
                <a:ea typeface="+mn-lt"/>
                <a:cs typeface="+mn-lt"/>
              </a:rPr>
              <a:t>Berücksichtigung gesellschaftlicher Strukturen   </a:t>
            </a:r>
            <a:r>
              <a:rPr lang="de-CH" sz="1000">
                <a:ea typeface="+mn-lt"/>
                <a:cs typeface="+mn-lt"/>
              </a:rPr>
              <a:t> </a:t>
            </a:r>
            <a:endParaRPr lang="de-CH"/>
          </a:p>
          <a:p>
            <a:pPr marL="285750" indent="-285750">
              <a:buFont typeface="Arial"/>
              <a:buChar char="•"/>
            </a:pPr>
            <a:r>
              <a:rPr lang="de" sz="1000">
                <a:ea typeface="+mn-lt"/>
                <a:cs typeface="+mn-lt"/>
              </a:rPr>
              <a:t>Medien und Informatik unter den Gesichtspunkten </a:t>
            </a:r>
            <a:r>
              <a:rPr lang="de-DE" sz="1000">
                <a:ea typeface="+mn-lt"/>
                <a:cs typeface="+mn-lt"/>
              </a:rPr>
              <a:t>der Chancen(</a:t>
            </a:r>
            <a:r>
              <a:rPr lang="de" sz="1000">
                <a:ea typeface="+mn-lt"/>
                <a:cs typeface="+mn-lt"/>
              </a:rPr>
              <a:t>un)gleichheit, der Inklusion und einer </a:t>
            </a:r>
            <a:r>
              <a:rPr lang="de-DE" sz="1000">
                <a:ea typeface="+mn-lt"/>
                <a:cs typeface="+mn-lt"/>
              </a:rPr>
              <a:t>Pädagogik der Vielfalt  </a:t>
            </a:r>
            <a:r>
              <a:rPr lang="de-CH" sz="1000">
                <a:ea typeface="+mn-lt"/>
                <a:cs typeface="+mn-lt"/>
              </a:rPr>
              <a:t> </a:t>
            </a:r>
            <a:endParaRPr lang="de-DE"/>
          </a:p>
          <a:p>
            <a:pPr algn="just"/>
            <a:r>
              <a:rPr lang="de-CH" sz="1000">
                <a:ea typeface="+mn-lt"/>
                <a:cs typeface="+mn-lt"/>
              </a:rPr>
              <a:t>  </a:t>
            </a:r>
            <a:endParaRPr lang="de-DE"/>
          </a:p>
          <a:p>
            <a:pPr algn="just"/>
            <a:r>
              <a:rPr lang="de-CH" sz="1000" b="1">
                <a:ea typeface="+mn-lt"/>
                <a:cs typeface="+mn-lt"/>
              </a:rPr>
              <a:t>Kontakt:</a:t>
            </a:r>
            <a:r>
              <a:rPr lang="de-CH" sz="1000">
                <a:ea typeface="+mn-lt"/>
                <a:cs typeface="+mn-lt"/>
              </a:rPr>
              <a:t>    </a:t>
            </a:r>
            <a:endParaRPr lang="de-DE"/>
          </a:p>
          <a:p>
            <a:pPr algn="just"/>
            <a:r>
              <a:rPr lang="de-CH" sz="1000" b="1">
                <a:ea typeface="+mn-lt"/>
                <a:cs typeface="+mn-lt"/>
                <a:hlinkClick r:id="rId2">
                  <a:extLst>
                    <a:ext uri="{A12FA001-AC4F-418D-AE19-62706E023703}">
                      <ahyp:hlinkClr xmlns:ahyp="http://schemas.microsoft.com/office/drawing/2018/hyperlinkcolor" val="tx"/>
                    </a:ext>
                  </a:extLst>
                </a:hlinkClick>
              </a:rPr>
              <a:t>ttim.digital.equality@phbern.ch</a:t>
            </a:r>
            <a:r>
              <a:rPr lang="de-CH" sz="1000">
                <a:ea typeface="+mn-lt"/>
                <a:cs typeface="+mn-lt"/>
              </a:rPr>
              <a:t>    </a:t>
            </a:r>
            <a:endParaRPr lang="de-DE"/>
          </a:p>
          <a:p>
            <a:pPr algn="just"/>
            <a:r>
              <a:rPr lang="de-CH" sz="1000">
                <a:ea typeface="+mn-lt"/>
                <a:cs typeface="+mn-lt"/>
              </a:rPr>
              <a:t>  </a:t>
            </a:r>
            <a:endParaRPr lang="de-DE"/>
          </a:p>
          <a:p>
            <a:pPr algn="just"/>
            <a:r>
              <a:rPr lang="de-CH" sz="1000" b="1">
                <a:ea typeface="+mn-lt"/>
                <a:cs typeface="+mn-lt"/>
              </a:rPr>
              <a:t>Team:</a:t>
            </a:r>
            <a:r>
              <a:rPr lang="de-CH" sz="1000">
                <a:ea typeface="+mn-lt"/>
                <a:cs typeface="+mn-lt"/>
              </a:rPr>
              <a:t>  </a:t>
            </a:r>
            <a:endParaRPr lang="de-DE"/>
          </a:p>
          <a:p>
            <a:pPr algn="just"/>
            <a:r>
              <a:rPr lang="en-GB" sz="1000">
                <a:ea typeface="+mn-lt"/>
                <a:cs typeface="+mn-lt"/>
              </a:rPr>
              <a:t>Jessica </a:t>
            </a:r>
            <a:r>
              <a:rPr lang="en-GB" sz="1000" err="1">
                <a:ea typeface="+mn-lt"/>
                <a:cs typeface="+mn-lt"/>
              </a:rPr>
              <a:t>Bollag</a:t>
            </a:r>
            <a:r>
              <a:rPr lang="en-GB" sz="1000">
                <a:ea typeface="+mn-lt"/>
                <a:cs typeface="+mn-lt"/>
              </a:rPr>
              <a:t>: </a:t>
            </a:r>
            <a:r>
              <a:rPr lang="en-GB" sz="1000">
                <a:ea typeface="+mn-lt"/>
                <a:cs typeface="+mn-lt"/>
                <a:hlinkClick r:id="rId3">
                  <a:extLst>
                    <a:ext uri="{A12FA001-AC4F-418D-AE19-62706E023703}">
                      <ahyp:hlinkClr xmlns:ahyp="http://schemas.microsoft.com/office/drawing/2018/hyperlinkcolor" val="tx"/>
                    </a:ext>
                  </a:extLst>
                </a:hlinkClick>
              </a:rPr>
              <a:t>jessica.bollag@phbern.ch</a:t>
            </a:r>
            <a:r>
              <a:rPr lang="en-GB" sz="1000">
                <a:ea typeface="+mn-lt"/>
                <a:cs typeface="+mn-lt"/>
              </a:rPr>
              <a:t> </a:t>
            </a:r>
            <a:r>
              <a:rPr lang="de-CH" sz="1000">
                <a:ea typeface="+mn-lt"/>
                <a:cs typeface="+mn-lt"/>
              </a:rPr>
              <a:t>   </a:t>
            </a:r>
            <a:endParaRPr lang="de-DE"/>
          </a:p>
          <a:p>
            <a:pPr algn="just"/>
            <a:r>
              <a:rPr lang="de-CH" sz="1000">
                <a:ea typeface="+mn-lt"/>
                <a:cs typeface="+mn-lt"/>
              </a:rPr>
              <a:t>Daniela </a:t>
            </a:r>
            <a:r>
              <a:rPr lang="de-CH" sz="1000" err="1">
                <a:ea typeface="+mn-lt"/>
                <a:cs typeface="+mn-lt"/>
              </a:rPr>
              <a:t>Heierle</a:t>
            </a:r>
            <a:r>
              <a:rPr lang="de-CH" sz="1000">
                <a:ea typeface="+mn-lt"/>
                <a:cs typeface="+mn-lt"/>
              </a:rPr>
              <a:t>: </a:t>
            </a:r>
            <a:r>
              <a:rPr lang="de-CH" sz="1000">
                <a:ea typeface="+mn-lt"/>
                <a:cs typeface="+mn-lt"/>
                <a:hlinkClick r:id="rId4">
                  <a:extLst>
                    <a:ext uri="{A12FA001-AC4F-418D-AE19-62706E023703}">
                      <ahyp:hlinkClr xmlns:ahyp="http://schemas.microsoft.com/office/drawing/2018/hyperlinkcolor" val="tx"/>
                    </a:ext>
                  </a:extLst>
                </a:hlinkClick>
              </a:rPr>
              <a:t>daniela.heierle@phbern.ch</a:t>
            </a:r>
            <a:r>
              <a:rPr lang="de-CH" sz="1000">
                <a:ea typeface="+mn-lt"/>
                <a:cs typeface="+mn-lt"/>
              </a:rPr>
              <a:t>     </a:t>
            </a:r>
            <a:endParaRPr lang="de-CH"/>
          </a:p>
          <a:p>
            <a:pPr algn="just"/>
            <a:r>
              <a:rPr lang="en-US" sz="1000">
                <a:ea typeface="+mn-lt"/>
                <a:cs typeface="+mn-lt"/>
              </a:rPr>
              <a:t>Pascal Zaugg: </a:t>
            </a:r>
            <a:r>
              <a:rPr lang="en-US" sz="1000">
                <a:ea typeface="+mn-lt"/>
                <a:cs typeface="+mn-lt"/>
                <a:hlinkClick r:id="rId5">
                  <a:extLst>
                    <a:ext uri="{A12FA001-AC4F-418D-AE19-62706E023703}">
                      <ahyp:hlinkClr xmlns:ahyp="http://schemas.microsoft.com/office/drawing/2018/hyperlinkcolor" val="tx"/>
                    </a:ext>
                  </a:extLst>
                </a:hlinkClick>
              </a:rPr>
              <a:t>pascal.zaugg@pbhern.ch</a:t>
            </a:r>
            <a:r>
              <a:rPr lang="en-US" sz="1000">
                <a:ea typeface="+mn-lt"/>
                <a:cs typeface="+mn-lt"/>
              </a:rPr>
              <a:t> </a:t>
            </a:r>
            <a:r>
              <a:rPr lang="fr-CH" sz="1000">
                <a:ea typeface="+mn-lt"/>
                <a:cs typeface="+mn-lt"/>
              </a:rPr>
              <a:t> </a:t>
            </a:r>
            <a:r>
              <a:rPr lang="de-CH" sz="1000">
                <a:ea typeface="+mn-lt"/>
                <a:cs typeface="+mn-lt"/>
              </a:rPr>
              <a:t> </a:t>
            </a:r>
            <a:r>
              <a:rPr lang="fr-CH" sz="1000">
                <a:ea typeface="+mn-lt"/>
                <a:cs typeface="+mn-lt"/>
              </a:rPr>
              <a:t> </a:t>
            </a:r>
            <a:r>
              <a:rPr lang="de-CH" sz="1000">
                <a:ea typeface="+mn-lt"/>
                <a:cs typeface="+mn-lt"/>
              </a:rPr>
              <a:t> </a:t>
            </a:r>
            <a:endParaRPr lang="de-CH"/>
          </a:p>
          <a:p>
            <a:r>
              <a:rPr lang="de-CH" sz="1000">
                <a:ea typeface="+mn-lt"/>
                <a:cs typeface="+mn-lt"/>
              </a:rPr>
              <a:t>Evelyn Fischer: </a:t>
            </a:r>
            <a:r>
              <a:rPr lang="de-CH" sz="1000">
                <a:ea typeface="+mn-lt"/>
                <a:cs typeface="+mn-lt"/>
                <a:hlinkClick r:id="rId6">
                  <a:extLst>
                    <a:ext uri="{A12FA001-AC4F-418D-AE19-62706E023703}">
                      <ahyp:hlinkClr xmlns:ahyp="http://schemas.microsoft.com/office/drawing/2018/hyperlinkcolor" val="tx"/>
                    </a:ext>
                  </a:extLst>
                </a:hlinkClick>
              </a:rPr>
              <a:t>evelyn.fischer@phbern.ch</a:t>
            </a:r>
            <a:r>
              <a:rPr lang="de-CH" sz="1000">
                <a:ea typeface="+mn-lt"/>
                <a:cs typeface="+mn-lt"/>
              </a:rPr>
              <a:t>  </a:t>
            </a:r>
            <a:endParaRPr lang="de-CH"/>
          </a:p>
          <a:p>
            <a:pPr algn="just"/>
            <a:endParaRPr lang="de-CH" sz="1000">
              <a:ea typeface="+mn-lt"/>
              <a:cs typeface="+mn-lt"/>
            </a:endParaRPr>
          </a:p>
          <a:p>
            <a:pPr algn="just"/>
            <a:r>
              <a:rPr lang="de-CH" sz="1000">
                <a:cs typeface="Calibri"/>
              </a:rPr>
              <a:t>  </a:t>
            </a:r>
            <a:endParaRPr lang="de-CH" sz="1000">
              <a:ea typeface="+mn-lt"/>
              <a:cs typeface="+mn-lt"/>
            </a:endParaRPr>
          </a:p>
          <a:p>
            <a:endParaRPr lang="de-CH"/>
          </a:p>
          <a:p>
            <a:pPr marL="285750" indent="-285750">
              <a:buFont typeface="Arial"/>
              <a:buChar char="•"/>
            </a:pPr>
            <a:endParaRPr lang="de-CH" sz="1000">
              <a:cs typeface="Calibri" panose="020F0502020204030204"/>
            </a:endParaRPr>
          </a:p>
          <a:p>
            <a:br>
              <a:rPr lang="en-US"/>
            </a:br>
            <a:r>
              <a:rPr lang="en-US">
                <a:cs typeface="Calibri"/>
              </a:rPr>
              <a:t> </a:t>
            </a:r>
            <a:endParaRPr lang="en-US"/>
          </a:p>
          <a:p>
            <a:endParaRPr lang="de-CH" sz="1000">
              <a:solidFill>
                <a:schemeClr val="tx1">
                  <a:lumMod val="85000"/>
                  <a:lumOff val="15000"/>
                </a:schemeClr>
              </a:solidFill>
              <a:cs typeface="Calibri"/>
            </a:endParaRPr>
          </a:p>
        </p:txBody>
      </p:sp>
      <p:sp>
        <p:nvSpPr>
          <p:cNvPr id="3" name="Foliennummernplatzhalter 1">
            <a:extLst>
              <a:ext uri="{FF2B5EF4-FFF2-40B4-BE49-F238E27FC236}">
                <a16:creationId xmlns:a16="http://schemas.microsoft.com/office/drawing/2014/main" id="{C7008185-36B4-4811-BBCE-8DCA5EC9229D}"/>
              </a:ext>
            </a:extLst>
          </p:cNvPr>
          <p:cNvSpPr>
            <a:spLocks noGrp="1"/>
          </p:cNvSpPr>
          <p:nvPr>
            <p:ph type="sldNum" sz="quarter" idx="12"/>
          </p:nvPr>
        </p:nvSpPr>
        <p:spPr>
          <a:xfrm>
            <a:off x="2285574" y="206977"/>
            <a:ext cx="850464" cy="283648"/>
          </a:xfrm>
        </p:spPr>
        <p:txBody>
          <a:bodyPr/>
          <a:lstStyle/>
          <a:p>
            <a:fld id="{0C89C4CA-A544-4B0A-8BB6-505E8EA89AE9}" type="slidenum">
              <a:rPr lang="de-CH" smtClean="0"/>
              <a:t>2</a:t>
            </a:fld>
            <a:endParaRPr lang="de-CH"/>
          </a:p>
        </p:txBody>
      </p:sp>
    </p:spTree>
    <p:extLst>
      <p:ext uri="{BB962C8B-B14F-4D97-AF65-F5344CB8AC3E}">
        <p14:creationId xmlns:p14="http://schemas.microsoft.com/office/powerpoint/2010/main" val="173415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r>
              <a:rPr lang="de-CH" sz="1300" b="1">
                <a:solidFill>
                  <a:schemeClr val="tx1">
                    <a:lumMod val="85000"/>
                    <a:lumOff val="15000"/>
                  </a:schemeClr>
                </a:solidFill>
              </a:rPr>
              <a:t>Anleitung</a:t>
            </a:r>
            <a:endParaRPr lang="de-CH" sz="1300">
              <a:solidFill>
                <a:schemeClr val="tx1">
                  <a:lumMod val="85000"/>
                  <a:lumOff val="15000"/>
                </a:schemeClr>
              </a:solidFill>
            </a:endParaRPr>
          </a:p>
          <a:p>
            <a:endParaRPr lang="de-CH" sz="1000">
              <a:solidFill>
                <a:schemeClr val="tx1">
                  <a:lumMod val="85000"/>
                  <a:lumOff val="15000"/>
                </a:schemeClr>
              </a:solidFill>
              <a:cs typeface="Calibri"/>
            </a:endParaRPr>
          </a:p>
          <a:p>
            <a:r>
              <a:rPr lang="de-CH" sz="1000" b="1">
                <a:ea typeface="+mn-lt"/>
                <a:cs typeface="+mn-lt"/>
              </a:rPr>
              <a:t>Thema: </a:t>
            </a:r>
            <a:r>
              <a:rPr lang="de-CH" sz="1000">
                <a:ea typeface="+mn-lt"/>
                <a:cs typeface="+mn-lt"/>
              </a:rPr>
              <a:t>Soziale Ungleichheiten im digitalen Bereich </a:t>
            </a:r>
          </a:p>
          <a:p>
            <a:endParaRPr lang="de-CH" sz="1000" b="1">
              <a:ea typeface="+mn-lt"/>
              <a:cs typeface="+mn-lt"/>
            </a:endParaRPr>
          </a:p>
          <a:p>
            <a:r>
              <a:rPr lang="de-CH" sz="1000" b="1">
                <a:ea typeface="+mn-lt"/>
                <a:cs typeface="+mn-lt"/>
              </a:rPr>
              <a:t>Gruppengrösse:</a:t>
            </a:r>
            <a:r>
              <a:rPr lang="de-CH" sz="1000">
                <a:ea typeface="+mn-lt"/>
                <a:cs typeface="+mn-lt"/>
              </a:rPr>
              <a:t> 10 bis 30 Personen </a:t>
            </a:r>
            <a:endParaRPr lang="de-CH"/>
          </a:p>
          <a:p>
            <a:endParaRPr lang="de-CH" sz="1000">
              <a:cs typeface="Calibri"/>
            </a:endParaRPr>
          </a:p>
          <a:p>
            <a:r>
              <a:rPr lang="de-CH" sz="1000" b="1">
                <a:ea typeface="+mn-lt"/>
                <a:cs typeface="+mn-lt"/>
              </a:rPr>
              <a:t>Ziel: </a:t>
            </a:r>
            <a:r>
              <a:rPr lang="de-CH" sz="1000">
                <a:ea typeface="+mn-lt"/>
                <a:cs typeface="+mn-lt"/>
              </a:rPr>
              <a:t>In dieser Übung werden die Teilnehmenden für soziale Bildungsungleichheiten im digitalen Bereich sensibilisiert. </a:t>
            </a:r>
            <a:endParaRPr lang="de-CH" sz="1000"/>
          </a:p>
          <a:p>
            <a:endParaRPr lang="de-CH" sz="1000">
              <a:ea typeface="+mn-lt"/>
              <a:cs typeface="+mn-lt"/>
            </a:endParaRPr>
          </a:p>
          <a:p>
            <a:r>
              <a:rPr lang="de-CH" sz="1000" b="1">
                <a:ea typeface="+mn-lt"/>
                <a:cs typeface="+mn-lt"/>
              </a:rPr>
              <a:t>Materialien:</a:t>
            </a:r>
            <a:r>
              <a:rPr lang="de-CH" sz="1000">
                <a:ea typeface="+mn-lt"/>
                <a:cs typeface="+mn-lt"/>
              </a:rPr>
              <a:t> Rollenkarten </a:t>
            </a:r>
            <a:endParaRPr lang="de-CH" sz="1000"/>
          </a:p>
          <a:p>
            <a:endParaRPr lang="de-CH" sz="1000">
              <a:ea typeface="+mn-lt"/>
              <a:cs typeface="+mn-lt"/>
            </a:endParaRPr>
          </a:p>
          <a:p>
            <a:r>
              <a:rPr lang="de-CH" sz="1000" b="1">
                <a:ea typeface="+mn-lt"/>
                <a:cs typeface="+mn-lt"/>
              </a:rPr>
              <a:t>Ort: </a:t>
            </a:r>
            <a:r>
              <a:rPr lang="de-CH" sz="1000">
                <a:ea typeface="+mn-lt"/>
                <a:cs typeface="+mn-lt"/>
              </a:rPr>
              <a:t>Ein offener Platz (im Freien, im Korridor oder in grossem Raum) </a:t>
            </a:r>
          </a:p>
          <a:p>
            <a:endParaRPr lang="de-CH" sz="1000">
              <a:cs typeface="Calibri"/>
            </a:endParaRPr>
          </a:p>
          <a:p>
            <a:r>
              <a:rPr lang="de-CH" sz="1000" b="1">
                <a:cs typeface="Calibri"/>
              </a:rPr>
              <a:t>Vorgehen:</a:t>
            </a:r>
            <a:endParaRPr lang="de-CH" sz="1000" b="1">
              <a:ea typeface="+mn-lt"/>
              <a:cs typeface="+mn-lt"/>
            </a:endParaRPr>
          </a:p>
          <a:p>
            <a:pPr marL="285750" indent="-285750">
              <a:buAutoNum type="arabicPeriod"/>
            </a:pPr>
            <a:r>
              <a:rPr lang="de" sz="1000">
                <a:ea typeface="+mn-lt"/>
                <a:cs typeface="+mn-lt"/>
              </a:rPr>
              <a:t>Erklären Sie die folgenden Schritte kurz: Die Teilnehmenden werden eine Rolle zugeteilt bekommen und Gelegenheit bekommen, sich in diese Rolle einzufühlen. Anschliessend werden sich alle still beim offenen Platz auf einer Linie einfinden. Sie werden </a:t>
            </a:r>
            <a:r>
              <a:rPr lang="de" sz="1000" i="1">
                <a:ea typeface="+mn-lt"/>
                <a:cs typeface="+mn-lt"/>
              </a:rPr>
              <a:t>Aussagen</a:t>
            </a:r>
            <a:r>
              <a:rPr lang="de" sz="1000">
                <a:ea typeface="+mn-lt"/>
                <a:cs typeface="+mn-lt"/>
              </a:rPr>
              <a:t> zum digitalen Besitz und Zugang (</a:t>
            </a:r>
            <a:r>
              <a:rPr lang="de" sz="1000" i="1">
                <a:ea typeface="+mn-lt"/>
                <a:cs typeface="+mn-lt"/>
              </a:rPr>
              <a:t>first digital divide</a:t>
            </a:r>
            <a:r>
              <a:rPr lang="de" sz="1000">
                <a:ea typeface="+mn-lt"/>
                <a:cs typeface="+mn-lt"/>
              </a:rPr>
              <a:t>), zur digitalen Nutzung (</a:t>
            </a:r>
            <a:r>
              <a:rPr lang="de" sz="1000" i="1">
                <a:ea typeface="+mn-lt"/>
                <a:cs typeface="+mn-lt"/>
              </a:rPr>
              <a:t>second digital divide</a:t>
            </a:r>
            <a:r>
              <a:rPr lang="de" sz="1000">
                <a:ea typeface="+mn-lt"/>
                <a:cs typeface="+mn-lt"/>
              </a:rPr>
              <a:t>) sowie zum Ergebnis der digitalen Nutzung (</a:t>
            </a:r>
            <a:r>
              <a:rPr lang="de" sz="1000" i="1">
                <a:ea typeface="+mn-lt"/>
                <a:cs typeface="+mn-lt"/>
              </a:rPr>
              <a:t>third digital divide</a:t>
            </a:r>
            <a:r>
              <a:rPr lang="de" sz="1000">
                <a:ea typeface="+mn-lt"/>
                <a:cs typeface="+mn-lt"/>
              </a:rPr>
              <a:t>) vorlesen. Wenn die Teilnehmenden aus Sicht der ihnen zugeteilten Rolle (Persona) der </a:t>
            </a:r>
            <a:r>
              <a:rPr lang="de" sz="1000" i="1">
                <a:ea typeface="+mn-lt"/>
                <a:cs typeface="+mn-lt"/>
              </a:rPr>
              <a:t>Aussage </a:t>
            </a:r>
            <a:r>
              <a:rPr lang="de" sz="1000">
                <a:ea typeface="+mn-lt"/>
                <a:cs typeface="+mn-lt"/>
              </a:rPr>
              <a:t>mit JA zustimmen können, machen sie einen grossen Schritt vorwärts. Wenn sie die </a:t>
            </a:r>
            <a:r>
              <a:rPr lang="de" sz="1000" i="1">
                <a:ea typeface="+mn-lt"/>
                <a:cs typeface="+mn-lt"/>
              </a:rPr>
              <a:t>Aussage</a:t>
            </a:r>
            <a:r>
              <a:rPr lang="de" sz="1000">
                <a:ea typeface="+mn-lt"/>
                <a:cs typeface="+mn-lt"/>
              </a:rPr>
              <a:t> mit NEIN ablehnen, bleiben sie stehen.</a:t>
            </a:r>
            <a:endParaRPr lang="de" sz="1000">
              <a:cs typeface="Calibri" panose="020F0502020204030204"/>
            </a:endParaRPr>
          </a:p>
          <a:p>
            <a:pPr marL="285750" indent="-285750">
              <a:buAutoNum type="arabicPeriod"/>
            </a:pPr>
            <a:endParaRPr lang="de-CH" sz="1000">
              <a:cs typeface="Calibri"/>
            </a:endParaRPr>
          </a:p>
        </p:txBody>
      </p:sp>
      <p:sp>
        <p:nvSpPr>
          <p:cNvPr id="2" name="Foliennummernplatzhalter 1">
            <a:extLst>
              <a:ext uri="{FF2B5EF4-FFF2-40B4-BE49-F238E27FC236}">
                <a16:creationId xmlns:a16="http://schemas.microsoft.com/office/drawing/2014/main" id="{92B1E690-A2F4-4322-9BB8-9085276DCA0C}"/>
              </a:ext>
            </a:extLst>
          </p:cNvPr>
          <p:cNvSpPr>
            <a:spLocks noGrp="1"/>
          </p:cNvSpPr>
          <p:nvPr>
            <p:ph type="sldNum" sz="quarter" idx="12"/>
          </p:nvPr>
        </p:nvSpPr>
        <p:spPr/>
        <p:txBody>
          <a:bodyPr/>
          <a:lstStyle/>
          <a:p>
            <a:fld id="{0C89C4CA-A544-4B0A-8BB6-505E8EA89AE9}" type="slidenum">
              <a:rPr lang="de-CH" smtClean="0"/>
              <a:t>3</a:t>
            </a:fld>
            <a:endParaRPr lang="de-CH"/>
          </a:p>
        </p:txBody>
      </p:sp>
    </p:spTree>
    <p:extLst>
      <p:ext uri="{BB962C8B-B14F-4D97-AF65-F5344CB8AC3E}">
        <p14:creationId xmlns:p14="http://schemas.microsoft.com/office/powerpoint/2010/main" val="2316696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791D1B-EA12-4807-8156-69F44E79DE5A}"/>
              </a:ext>
            </a:extLst>
          </p:cNvPr>
          <p:cNvSpPr/>
          <p:nvPr/>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pPr marL="285750" indent="-285750">
              <a:buFont typeface="+mj-lt"/>
              <a:buAutoNum type="arabicPeriod" startAt="2"/>
            </a:pPr>
            <a:endParaRPr lang="de" sz="1000">
              <a:cs typeface="Calibri" panose="020F0502020204030204"/>
            </a:endParaRPr>
          </a:p>
          <a:p>
            <a:pPr marL="285750" indent="-285750">
              <a:buFont typeface="+mj-lt"/>
              <a:buAutoNum type="arabicPeriod" startAt="2"/>
            </a:pPr>
            <a:endParaRPr lang="de" sz="1000">
              <a:cs typeface="Calibri" panose="020F0502020204030204"/>
            </a:endParaRPr>
          </a:p>
          <a:p>
            <a:pPr marL="285750" indent="-285750">
              <a:buFont typeface="+mj-lt"/>
              <a:buAutoNum type="arabicPeriod" startAt="2"/>
            </a:pPr>
            <a:r>
              <a:rPr lang="de" sz="1000">
                <a:cs typeface="Calibri" panose="020F0502020204030204"/>
              </a:rPr>
              <a:t>Legen Sie die Rollen (Personas) verdeckt auf einem Tisch aus. Die Anzahl sollte mit der Anzahl der Teilnehmenden übereinstimmen. Legen Sie ganz unterschiedliche Rollen aus, damit sich soziale Ungleichheiten in der Übung abbilden können. Als Anhaltspunkt für die Auswahl bietet sich eine ausgewogene Anzahl der mit A, B, C oder D gekennzeichneten Karten an (A: mögliche Benachteiligung aufgrund von drei oder mehr soziodemographischen Merkmalen; B: mögliche Benachteiligung aufgrund von zwei Merkmalen; C: mögliche Benachteiligung aufgrund von einem Merkmal; D: keine Benachteiligung).</a:t>
            </a:r>
            <a:endParaRPr lang="de-CH" sz="1000">
              <a:ea typeface="+mn-lt"/>
              <a:cs typeface="+mn-lt"/>
            </a:endParaRPr>
          </a:p>
          <a:p>
            <a:pPr marL="285750" indent="-285750">
              <a:buFont typeface="+mj-lt"/>
              <a:buAutoNum type="arabicPeriod" startAt="2"/>
            </a:pPr>
            <a:r>
              <a:rPr lang="de" sz="1000">
                <a:cs typeface="Calibri" panose="020F0502020204030204"/>
              </a:rPr>
              <a:t>Alle ziehen eine Karte, lesen sie und versuchen sich in ihre zugeteilte Rolle (Personas) hineinzuversetzen. Die Teilnehmenden haben nur wenige Informationen und dürfen ihr Bild aufgrund ihrer Assoziationen und Gedanken vervollständigen. Lesen Sie hierfür die Fragen zur Einstimmung vor. Geben Sie den Teilnehmenden nach jeder Frage Zeit, sich in die Rolle einzufühlen:</a:t>
            </a:r>
            <a:endParaRPr lang="de" sz="1000">
              <a:ea typeface="+mn-lt"/>
              <a:cs typeface="+mn-lt"/>
            </a:endParaRPr>
          </a:p>
          <a:p>
            <a:endParaRPr lang="de-DE" sz="1000" b="1">
              <a:ea typeface="Arial"/>
              <a:cs typeface="Arial"/>
            </a:endParaRPr>
          </a:p>
          <a:p>
            <a:endParaRPr lang="de-CH" sz="1000">
              <a:cs typeface="Calibri"/>
            </a:endParaRPr>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sp>
        <p:nvSpPr>
          <p:cNvPr id="2" name="Foliennummernplatzhalter 1">
            <a:extLst>
              <a:ext uri="{FF2B5EF4-FFF2-40B4-BE49-F238E27FC236}">
                <a16:creationId xmlns:a16="http://schemas.microsoft.com/office/drawing/2014/main" id="{23FE9A49-F80E-41C1-BEA7-8F46298B0413}"/>
              </a:ext>
            </a:extLst>
          </p:cNvPr>
          <p:cNvSpPr>
            <a:spLocks noGrp="1"/>
          </p:cNvSpPr>
          <p:nvPr>
            <p:ph type="sldNum" sz="quarter" idx="12"/>
          </p:nvPr>
        </p:nvSpPr>
        <p:spPr/>
        <p:txBody>
          <a:bodyPr/>
          <a:lstStyle/>
          <a:p>
            <a:fld id="{0C89C4CA-A544-4B0A-8BB6-505E8EA89AE9}" type="slidenum">
              <a:rPr lang="de-CH" smtClean="0"/>
              <a:t>4</a:t>
            </a:fld>
            <a:endParaRPr lang="de-CH"/>
          </a:p>
        </p:txBody>
      </p:sp>
    </p:spTree>
    <p:extLst>
      <p:ext uri="{BB962C8B-B14F-4D97-AF65-F5344CB8AC3E}">
        <p14:creationId xmlns:p14="http://schemas.microsoft.com/office/powerpoint/2010/main" val="2657480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791D1B-EA12-4807-8156-69F44E79DE5A}"/>
              </a:ext>
            </a:extLst>
          </p:cNvPr>
          <p:cNvSpPr/>
          <p:nvPr/>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sp>
        <p:nvSpPr>
          <p:cNvPr id="11" name="Rechteck 10">
            <a:extLst>
              <a:ext uri="{FF2B5EF4-FFF2-40B4-BE49-F238E27FC236}">
                <a16:creationId xmlns:a16="http://schemas.microsoft.com/office/drawing/2014/main" id="{2188804C-8913-4D63-99C7-9C2C9130B511}"/>
              </a:ext>
            </a:extLst>
          </p:cNvPr>
          <p:cNvSpPr/>
          <p:nvPr/>
        </p:nvSpPr>
        <p:spPr>
          <a:xfrm>
            <a:off x="0" y="-4510"/>
            <a:ext cx="1547596" cy="338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sp>
        <p:nvSpPr>
          <p:cNvPr id="6" name="Textfeld 5">
            <a:extLst>
              <a:ext uri="{FF2B5EF4-FFF2-40B4-BE49-F238E27FC236}">
                <a16:creationId xmlns:a16="http://schemas.microsoft.com/office/drawing/2014/main" id="{6B075975-D070-48BE-BBBF-A35EDA92ACB3}"/>
              </a:ext>
            </a:extLst>
          </p:cNvPr>
          <p:cNvSpPr txBox="1"/>
          <p:nvPr/>
        </p:nvSpPr>
        <p:spPr>
          <a:xfrm>
            <a:off x="80964" y="38313"/>
            <a:ext cx="1515095" cy="294248"/>
          </a:xfrm>
          <a:prstGeom prst="rect">
            <a:avLst/>
          </a:prstGeom>
          <a:noFill/>
          <a:ln>
            <a:noFill/>
          </a:ln>
        </p:spPr>
        <p:txBody>
          <a:bodyPr wrap="none" rtlCol="0">
            <a:spAutoFit/>
          </a:bodyPr>
          <a:lstStyle/>
          <a:p>
            <a:r>
              <a:rPr lang="de-CH" sz="1312">
                <a:solidFill>
                  <a:srgbClr val="AD0000"/>
                </a:solidFill>
              </a:rPr>
              <a:t>Ein Schritt vorwärts</a:t>
            </a:r>
          </a:p>
        </p:txBody>
      </p:sp>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r>
              <a:rPr lang="de-DE" sz="1000" b="1">
                <a:ea typeface="Arial"/>
                <a:cs typeface="Arial"/>
              </a:rPr>
              <a:t>Einstieg</a:t>
            </a:r>
            <a:r>
              <a:rPr lang="de-DE" sz="1000">
                <a:ea typeface="Arial"/>
                <a:cs typeface="Arial"/>
              </a:rPr>
              <a:t> </a:t>
            </a:r>
            <a:endParaRPr lang="de-DE" sz="1000"/>
          </a:p>
          <a:p>
            <a:pPr marL="171450" indent="-171450">
              <a:buFont typeface="Arial" panose="020B0604020202020204" pitchFamily="34" charset="0"/>
              <a:buChar char="•"/>
            </a:pPr>
            <a:r>
              <a:rPr lang="de-DE" sz="1000">
                <a:ea typeface="Arial"/>
                <a:cs typeface="Arial"/>
              </a:rPr>
              <a:t>Wie war deine Kindheit?  </a:t>
            </a:r>
          </a:p>
          <a:p>
            <a:pPr marL="171450" indent="-171450">
              <a:buFont typeface="Arial"/>
              <a:buChar char="•"/>
            </a:pPr>
            <a:r>
              <a:rPr lang="de-DE" sz="1000">
                <a:ea typeface="Arial"/>
                <a:cs typeface="Arial"/>
              </a:rPr>
              <a:t>Was für Spiele hast du gespielt?  </a:t>
            </a:r>
          </a:p>
          <a:p>
            <a:endParaRPr lang="de-DE" sz="1000">
              <a:ea typeface="Arial"/>
              <a:cs typeface="Arial"/>
            </a:endParaRPr>
          </a:p>
          <a:p>
            <a:r>
              <a:rPr lang="de-DE" sz="1000" b="1">
                <a:ea typeface="Arial"/>
                <a:cs typeface="Arial"/>
              </a:rPr>
              <a:t>Soziodemographische Herkunft</a:t>
            </a:r>
            <a:endParaRPr lang="de-DE" sz="1000">
              <a:ea typeface="Arial"/>
              <a:cs typeface="Arial"/>
            </a:endParaRPr>
          </a:p>
          <a:p>
            <a:pPr marL="171450" indent="-171450">
              <a:buFont typeface="Arial" panose="020B0604020202020204" pitchFamily="34" charset="0"/>
              <a:buChar char="•"/>
            </a:pPr>
            <a:r>
              <a:rPr lang="de-DE" sz="1000">
                <a:ea typeface="Arial"/>
                <a:cs typeface="Arial"/>
              </a:rPr>
              <a:t>Wo, wie und mit wem wohnst du? </a:t>
            </a:r>
            <a:endParaRPr lang="de-DE" sz="1000">
              <a:cs typeface="Arial"/>
            </a:endParaRPr>
          </a:p>
          <a:p>
            <a:pPr marL="171450" indent="-171450">
              <a:buFont typeface="Arial"/>
              <a:buChar char="•"/>
            </a:pPr>
            <a:r>
              <a:rPr lang="de-DE" sz="1000">
                <a:ea typeface="Arial"/>
                <a:cs typeface="Arial"/>
              </a:rPr>
              <a:t>Wer sind deine Eltern? Wie geht es ihnen? Was arbeiten sie? </a:t>
            </a:r>
          </a:p>
          <a:p>
            <a:pPr marL="171450" indent="-171450">
              <a:buFont typeface="Arial"/>
              <a:buChar char="•"/>
            </a:pPr>
            <a:r>
              <a:rPr lang="de-DE" sz="1000">
                <a:ea typeface="Arial"/>
                <a:cs typeface="Arial"/>
              </a:rPr>
              <a:t>Wie fühlst du dich in deinem Körper (z.B. wie ist dein Geschlecht biologisch ausgeprägt, welchem Geschlecht/welchen Geschlechtern fühlst du dich zugehörig; welche Körperfunktionen und –</a:t>
            </a:r>
            <a:r>
              <a:rPr lang="de-DE" sz="1000" err="1">
                <a:ea typeface="Arial"/>
                <a:cs typeface="Arial"/>
              </a:rPr>
              <a:t>strukturen</a:t>
            </a:r>
            <a:r>
              <a:rPr lang="de-DE" sz="1000">
                <a:ea typeface="Arial"/>
                <a:cs typeface="Arial"/>
              </a:rPr>
              <a:t> prägen dich besonders)?</a:t>
            </a:r>
          </a:p>
          <a:p>
            <a:pPr marL="171450" indent="-171450">
              <a:buFont typeface="Arial"/>
              <a:buChar char="•"/>
            </a:pPr>
            <a:r>
              <a:rPr lang="de-DE" sz="1000">
                <a:ea typeface="Arial"/>
                <a:cs typeface="Arial"/>
              </a:rPr>
              <a:t>Welche Sprache(n) sprichst du?</a:t>
            </a:r>
          </a:p>
          <a:p>
            <a:pPr marL="171450" indent="-171450">
              <a:buFont typeface="Arial"/>
              <a:buChar char="•"/>
            </a:pPr>
            <a:r>
              <a:rPr lang="de-DE" sz="1000">
                <a:ea typeface="Arial"/>
                <a:cs typeface="Arial"/>
              </a:rPr>
              <a:t>Welchen Pass/welche Pässe, welche Aufenthaltsbewilligung(en) hast du? </a:t>
            </a:r>
            <a:endParaRPr lang="de-DE" sz="1000">
              <a:cs typeface="Arial"/>
            </a:endParaRPr>
          </a:p>
          <a:p>
            <a:endParaRPr lang="de-DE" sz="1000">
              <a:ea typeface="Arial"/>
              <a:cs typeface="Arial"/>
            </a:endParaRPr>
          </a:p>
          <a:p>
            <a:pPr marL="171450" indent="-171450">
              <a:buFont typeface="Arial"/>
              <a:buChar char="•"/>
            </a:pPr>
            <a:endParaRPr lang="de-DE" sz="1000">
              <a:latin typeface="Arial"/>
              <a:ea typeface="Arial"/>
              <a:cs typeface="Arial"/>
            </a:endParaRPr>
          </a:p>
          <a:p>
            <a:pPr marL="228600" indent="-228600">
              <a:buAutoNum type="arabicPeriod" startAt="4"/>
            </a:pPr>
            <a:endParaRPr lang="de" sz="1000">
              <a:ea typeface="+mn-lt"/>
              <a:cs typeface="+mn-lt"/>
            </a:endParaRPr>
          </a:p>
          <a:p>
            <a:pPr marL="228600" indent="-228600">
              <a:buAutoNum type="arabicPeriod" startAt="4"/>
            </a:pPr>
            <a:endParaRPr lang="de" sz="1000">
              <a:ea typeface="+mn-lt"/>
              <a:cs typeface="+mn-lt"/>
            </a:endParaRPr>
          </a:p>
          <a:p>
            <a:pPr marL="171450" indent="-171450">
              <a:buFont typeface="Arial,Sans-Serif"/>
              <a:buChar char="•"/>
            </a:pPr>
            <a:endParaRPr lang="de-DE" sz="1000">
              <a:ea typeface="+mn-lt"/>
              <a:cs typeface="+mn-lt"/>
            </a:endParaRPr>
          </a:p>
          <a:p>
            <a:pPr marL="228600" indent="-228600">
              <a:buAutoNum type="arabicPeriod" startAt="4"/>
            </a:pPr>
            <a:endParaRPr lang="de" sz="1000">
              <a:cs typeface="Calibri" panose="020F0502020204030204"/>
            </a:endParaRPr>
          </a:p>
          <a:p>
            <a:pPr marL="228600" indent="-228600">
              <a:buFont typeface="Calibri Light" panose="020F0302020204030204"/>
              <a:buAutoNum type="arabicPeriod" startAt="4"/>
            </a:pPr>
            <a:endParaRPr lang="en-US">
              <a:cs typeface="Calibri" panose="020F0502020204030204"/>
            </a:endParaRPr>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sp>
        <p:nvSpPr>
          <p:cNvPr id="2" name="Foliennummernplatzhalter 1">
            <a:extLst>
              <a:ext uri="{FF2B5EF4-FFF2-40B4-BE49-F238E27FC236}">
                <a16:creationId xmlns:a16="http://schemas.microsoft.com/office/drawing/2014/main" id="{D5DF5E97-CFD0-4CBB-B81D-EB060CA2BF86}"/>
              </a:ext>
            </a:extLst>
          </p:cNvPr>
          <p:cNvSpPr>
            <a:spLocks noGrp="1"/>
          </p:cNvSpPr>
          <p:nvPr>
            <p:ph type="sldNum" sz="quarter" idx="12"/>
          </p:nvPr>
        </p:nvSpPr>
        <p:spPr/>
        <p:txBody>
          <a:bodyPr/>
          <a:lstStyle/>
          <a:p>
            <a:fld id="{0C89C4CA-A544-4B0A-8BB6-505E8EA89AE9}" type="slidenum">
              <a:rPr lang="de-CH" smtClean="0"/>
              <a:t>5</a:t>
            </a:fld>
            <a:endParaRPr lang="de-CH"/>
          </a:p>
        </p:txBody>
      </p:sp>
    </p:spTree>
    <p:extLst>
      <p:ext uri="{BB962C8B-B14F-4D97-AF65-F5344CB8AC3E}">
        <p14:creationId xmlns:p14="http://schemas.microsoft.com/office/powerpoint/2010/main" val="340722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791D1B-EA12-4807-8156-69F44E79DE5A}"/>
              </a:ext>
            </a:extLst>
          </p:cNvPr>
          <p:cNvSpPr/>
          <p:nvPr/>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r>
              <a:rPr lang="de-DE" sz="1000" b="1">
                <a:ea typeface="Arial"/>
                <a:cs typeface="Arial"/>
              </a:rPr>
              <a:t>Alltag/Freizeit/Ferien</a:t>
            </a:r>
            <a:r>
              <a:rPr lang="de-DE" sz="1000">
                <a:ea typeface="Arial"/>
                <a:cs typeface="Arial"/>
              </a:rPr>
              <a:t> </a:t>
            </a:r>
          </a:p>
          <a:p>
            <a:pPr marL="171450" indent="-171450">
              <a:buFont typeface="Arial"/>
              <a:buChar char="•"/>
            </a:pPr>
            <a:r>
              <a:rPr lang="de-DE" sz="1000">
                <a:ea typeface="Arial"/>
                <a:cs typeface="Arial"/>
              </a:rPr>
              <a:t>Wie sieht dein Alltag aus? Was machst du </a:t>
            </a:r>
            <a:br>
              <a:rPr lang="de-DE" sz="1000">
                <a:ea typeface="Arial"/>
                <a:cs typeface="Arial"/>
              </a:rPr>
            </a:br>
            <a:r>
              <a:rPr lang="de-DE" sz="1000">
                <a:ea typeface="Arial"/>
                <a:cs typeface="Arial"/>
              </a:rPr>
              <a:t>morgens, nachmittags, abends? </a:t>
            </a:r>
          </a:p>
          <a:p>
            <a:pPr marL="171450" indent="-171450">
              <a:buFont typeface="Arial"/>
              <a:buChar char="•"/>
            </a:pPr>
            <a:r>
              <a:rPr lang="de-DE" sz="1000">
                <a:ea typeface="Arial"/>
                <a:cs typeface="Arial"/>
              </a:rPr>
              <a:t>Wieviel Geld steht dir für was zur Verfügung? Woher bekommst du dieses Geld?  </a:t>
            </a:r>
          </a:p>
          <a:p>
            <a:pPr marL="171450" indent="-171450">
              <a:buFont typeface="Arial"/>
              <a:buChar char="•"/>
            </a:pPr>
            <a:r>
              <a:rPr lang="de-DE" sz="1000">
                <a:ea typeface="Arial"/>
                <a:cs typeface="Arial"/>
              </a:rPr>
              <a:t>Was machst du in deiner Freizeit? </a:t>
            </a:r>
          </a:p>
          <a:p>
            <a:pPr marL="171450" lvl="0" indent="-171450" algn="l" rtl="0">
              <a:buFont typeface="Arial"/>
              <a:buChar char="•"/>
            </a:pPr>
            <a:r>
              <a:rPr lang="de-DE" sz="1000" b="0" i="0" u="none" strike="noStrike">
                <a:solidFill>
                  <a:srgbClr val="000000"/>
                </a:solidFill>
                <a:ea typeface="Arial"/>
                <a:cs typeface="Arial"/>
              </a:rPr>
              <a:t>Wo triffst du dich mit Freund*innen? </a:t>
            </a:r>
            <a:r>
              <a:rPr lang="en-US" sz="1000" b="0" i="0">
                <a:ea typeface="Arial"/>
                <a:cs typeface="Arial"/>
              </a:rPr>
              <a:t>​</a:t>
            </a:r>
            <a:r>
              <a:rPr lang="de-DE" sz="1000" b="0" i="0" u="none" strike="noStrike">
                <a:solidFill>
                  <a:srgbClr val="000000"/>
                </a:solidFill>
                <a:ea typeface="Arial"/>
                <a:cs typeface="Arial"/>
              </a:rPr>
              <a:t>Was macht ihr zusammen? </a:t>
            </a:r>
            <a:r>
              <a:rPr lang="en-US" sz="1000" b="0" i="0">
                <a:ea typeface="Arial"/>
                <a:cs typeface="Arial"/>
              </a:rPr>
              <a:t>​</a:t>
            </a:r>
            <a:endParaRPr lang="de-DE" sz="1000" b="0" i="0">
              <a:ea typeface="Arial"/>
              <a:cs typeface="Calibri" panose="020F0502020204030204"/>
            </a:endParaRPr>
          </a:p>
          <a:p>
            <a:pPr marL="171450" indent="-171450">
              <a:buFont typeface="Arial"/>
              <a:buChar char="•"/>
            </a:pPr>
            <a:r>
              <a:rPr lang="de-DE" sz="1000" b="0" i="0" u="none" strike="noStrike">
                <a:solidFill>
                  <a:srgbClr val="000000"/>
                </a:solidFill>
                <a:ea typeface="Arial"/>
                <a:cs typeface="Arial"/>
              </a:rPr>
              <a:t>Was machst du in den Ferien?  </a:t>
            </a:r>
            <a:endParaRPr lang="de-DE" sz="1000">
              <a:ea typeface="Arial"/>
              <a:cs typeface="Arial"/>
            </a:endParaRPr>
          </a:p>
          <a:p>
            <a:pPr marL="171450" indent="-171450">
              <a:buFont typeface="Arial"/>
              <a:buChar char="•"/>
            </a:pPr>
            <a:endParaRPr lang="en-US" sz="1000">
              <a:cs typeface="Arial"/>
            </a:endParaRPr>
          </a:p>
          <a:p>
            <a:pPr algn="l" rtl="0"/>
            <a:r>
              <a:rPr lang="de-DE" sz="1000" b="1" i="0" u="none" strike="noStrike">
                <a:solidFill>
                  <a:srgbClr val="000000"/>
                </a:solidFill>
              </a:rPr>
              <a:t>Grundstimmung</a:t>
            </a:r>
            <a:r>
              <a:rPr lang="de-DE" sz="1000" b="0" i="0" u="none" strike="noStrike">
                <a:solidFill>
                  <a:srgbClr val="000000"/>
                </a:solidFill>
              </a:rPr>
              <a:t> </a:t>
            </a:r>
            <a:r>
              <a:rPr lang="en-US" sz="1000" b="0" i="0"/>
              <a:t>​</a:t>
            </a:r>
            <a:endParaRPr lang="en-US" sz="1000" b="0" i="0">
              <a:cs typeface="Arial"/>
            </a:endParaRPr>
          </a:p>
          <a:p>
            <a:pPr marL="171450" indent="-171450">
              <a:buFont typeface="Arial"/>
              <a:buChar char="•"/>
            </a:pPr>
            <a:r>
              <a:rPr lang="en-US" sz="1000" b="0" i="0" u="none" strike="noStrike"/>
              <a:t>Was </a:t>
            </a:r>
            <a:r>
              <a:rPr lang="en-US" sz="1000" err="1"/>
              <a:t>macht</a:t>
            </a:r>
            <a:r>
              <a:rPr lang="en-US" sz="1000"/>
              <a:t> </a:t>
            </a:r>
            <a:r>
              <a:rPr lang="en-US" sz="1000" err="1"/>
              <a:t>dir</a:t>
            </a:r>
            <a:r>
              <a:rPr lang="en-US" sz="1000"/>
              <a:t> </a:t>
            </a:r>
            <a:r>
              <a:rPr lang="en-US" sz="1000" err="1"/>
              <a:t>Spass</a:t>
            </a:r>
            <a:r>
              <a:rPr lang="en-US" sz="1000"/>
              <a:t>? </a:t>
            </a:r>
            <a:endParaRPr lang="de-DE" sz="1000"/>
          </a:p>
          <a:p>
            <a:pPr marL="171450" indent="-171450">
              <a:buFont typeface="Arial"/>
              <a:buChar char="•"/>
            </a:pPr>
            <a:r>
              <a:rPr lang="de-DE" sz="1000">
                <a:solidFill>
                  <a:srgbClr val="000000"/>
                </a:solidFill>
              </a:rPr>
              <a:t>Was </a:t>
            </a:r>
            <a:r>
              <a:rPr lang="de-DE" sz="1000" b="0" i="0" u="none" strike="noStrike">
                <a:solidFill>
                  <a:srgbClr val="000000"/>
                </a:solidFill>
              </a:rPr>
              <a:t>findest du aufregend</a:t>
            </a:r>
            <a:r>
              <a:rPr lang="de-DE" sz="1000">
                <a:solidFill>
                  <a:srgbClr val="000000"/>
                </a:solidFill>
              </a:rPr>
              <a:t>? </a:t>
            </a:r>
            <a:endParaRPr lang="de-DE" sz="1000">
              <a:solidFill>
                <a:srgbClr val="000000"/>
              </a:solidFill>
              <a:cs typeface="Calibri"/>
            </a:endParaRPr>
          </a:p>
          <a:p>
            <a:pPr marL="171450" indent="-171450">
              <a:buFont typeface="Arial"/>
              <a:buChar char="•"/>
            </a:pPr>
            <a:r>
              <a:rPr lang="de-DE" sz="1000">
                <a:solidFill>
                  <a:srgbClr val="000000"/>
                </a:solidFill>
              </a:rPr>
              <a:t>Wovor</a:t>
            </a:r>
            <a:r>
              <a:rPr lang="de-DE" sz="1000" b="0" i="0" u="none" strike="noStrike">
                <a:solidFill>
                  <a:srgbClr val="000000"/>
                </a:solidFill>
              </a:rPr>
              <a:t> fürchtest du dich?</a:t>
            </a:r>
            <a:r>
              <a:rPr lang="de-DE" sz="1000">
                <a:solidFill>
                  <a:srgbClr val="000000"/>
                </a:solidFill>
              </a:rPr>
              <a:t> </a:t>
            </a:r>
            <a:endParaRPr lang="de-DE" sz="1000">
              <a:solidFill>
                <a:srgbClr val="000000"/>
              </a:solidFill>
              <a:cs typeface="Calibri"/>
            </a:endParaRPr>
          </a:p>
          <a:p>
            <a:pPr marL="171450" indent="-171450">
              <a:buFont typeface="Arial"/>
              <a:buChar char="•"/>
            </a:pPr>
            <a:r>
              <a:rPr lang="de-DE" sz="1000" b="0" i="0" u="none" strike="noStrike">
                <a:solidFill>
                  <a:srgbClr val="000000"/>
                </a:solidFill>
              </a:rPr>
              <a:t>Was wünschst du dir? </a:t>
            </a:r>
            <a:endParaRPr lang="de-DE" sz="1000" b="0" i="0" u="none" strike="noStrike">
              <a:solidFill>
                <a:srgbClr val="000000"/>
              </a:solidFill>
              <a:cs typeface="Calibri"/>
            </a:endParaRPr>
          </a:p>
          <a:p>
            <a:pPr marL="171450" indent="-171450">
              <a:buFont typeface="Arial"/>
              <a:buChar char="•"/>
            </a:pPr>
            <a:endParaRPr lang="de-DE" sz="1000">
              <a:solidFill>
                <a:srgbClr val="000000"/>
              </a:solidFill>
              <a:cs typeface="Arial"/>
            </a:endParaRPr>
          </a:p>
          <a:p>
            <a:pPr marL="228600" indent="-228600">
              <a:buFont typeface="Calibri Light" panose="020F0302020204030204"/>
              <a:buAutoNum type="arabicPeriod" startAt="4"/>
            </a:pPr>
            <a:r>
              <a:rPr lang="de" sz="1000">
                <a:ea typeface="+mn-lt"/>
                <a:cs typeface="+mn-lt"/>
              </a:rPr>
              <a:t>Bitten Sie die Teilnehmenden, sich ohne miteinander auszutauschen nebeneinander in einer Reihe aufzustellen. </a:t>
            </a:r>
            <a:endParaRPr lang="de-DE" sz="1000">
              <a:ea typeface="+mn-lt"/>
              <a:cs typeface="+mn-lt"/>
            </a:endParaRPr>
          </a:p>
          <a:p>
            <a:pPr marL="228600" indent="-228600">
              <a:buFont typeface="+mj-lt"/>
              <a:buAutoNum type="arabicPeriod" startAt="4"/>
            </a:pPr>
            <a:r>
              <a:rPr lang="de" sz="1000">
                <a:ea typeface="+mn-lt"/>
                <a:cs typeface="+mn-lt"/>
              </a:rPr>
              <a:t>Lesen Sie ca. 24 Aussagen</a:t>
            </a:r>
            <a:r>
              <a:rPr lang="de" sz="1000" i="1">
                <a:ea typeface="+mn-lt"/>
                <a:cs typeface="+mn-lt"/>
              </a:rPr>
              <a:t> </a:t>
            </a:r>
            <a:r>
              <a:rPr lang="de" sz="1000">
                <a:ea typeface="+mn-lt"/>
                <a:cs typeface="+mn-lt"/>
              </a:rPr>
              <a:t>eine nach der anderen vor. Machen Sie nach jeder Aussage eine Pause, damit die Teilnehmenden ihre Schritte machen können bzw. den andern bei ihren Schritten zuschauen können.</a:t>
            </a:r>
            <a:endParaRPr lang="de-DE" sz="1000">
              <a:ea typeface="+mn-lt"/>
              <a:cs typeface="+mn-lt"/>
            </a:endParaRPr>
          </a:p>
          <a:p>
            <a:pPr marL="228600" indent="-228600">
              <a:buAutoNum type="arabicPeriod" startAt="4"/>
            </a:pPr>
            <a:endParaRPr lang="de" sz="1000">
              <a:ea typeface="+mn-lt"/>
              <a:cs typeface="+mn-lt"/>
            </a:endParaRPr>
          </a:p>
          <a:p>
            <a:pPr marL="228600" indent="-228600">
              <a:buAutoNum type="arabicPeriod" startAt="4"/>
            </a:pPr>
            <a:endParaRPr lang="de" sz="1000">
              <a:ea typeface="+mn-lt"/>
              <a:cs typeface="+mn-lt"/>
            </a:endParaRPr>
          </a:p>
          <a:p>
            <a:pPr marL="171450" indent="-171450">
              <a:buFont typeface="Arial,Sans-Serif"/>
              <a:buChar char="•"/>
            </a:pPr>
            <a:endParaRPr lang="de-DE" sz="1000">
              <a:ea typeface="+mn-lt"/>
              <a:cs typeface="+mn-lt"/>
            </a:endParaRPr>
          </a:p>
          <a:p>
            <a:pPr marL="228600" indent="-228600">
              <a:buAutoNum type="arabicPeriod" startAt="4"/>
            </a:pPr>
            <a:endParaRPr lang="de" sz="1000">
              <a:cs typeface="Calibri" panose="020F0502020204030204"/>
            </a:endParaRPr>
          </a:p>
          <a:p>
            <a:pPr marL="228600" indent="-228600">
              <a:buFont typeface="Calibri Light" panose="020F0302020204030204"/>
              <a:buAutoNum type="arabicPeriod" startAt="4"/>
            </a:pPr>
            <a:endParaRPr lang="en-US">
              <a:cs typeface="Calibri" panose="020F0502020204030204"/>
            </a:endParaRPr>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sp>
        <p:nvSpPr>
          <p:cNvPr id="2" name="Foliennummernplatzhalter 1">
            <a:extLst>
              <a:ext uri="{FF2B5EF4-FFF2-40B4-BE49-F238E27FC236}">
                <a16:creationId xmlns:a16="http://schemas.microsoft.com/office/drawing/2014/main" id="{D5DF5E97-CFD0-4CBB-B81D-EB060CA2BF86}"/>
              </a:ext>
            </a:extLst>
          </p:cNvPr>
          <p:cNvSpPr>
            <a:spLocks noGrp="1"/>
          </p:cNvSpPr>
          <p:nvPr>
            <p:ph type="sldNum" sz="quarter" idx="12"/>
          </p:nvPr>
        </p:nvSpPr>
        <p:spPr/>
        <p:txBody>
          <a:bodyPr/>
          <a:lstStyle/>
          <a:p>
            <a:fld id="{0C89C4CA-A544-4B0A-8BB6-505E8EA89AE9}" type="slidenum">
              <a:rPr lang="de-CH" smtClean="0"/>
              <a:t>6</a:t>
            </a:fld>
            <a:endParaRPr lang="de-CH"/>
          </a:p>
        </p:txBody>
      </p:sp>
    </p:spTree>
    <p:extLst>
      <p:ext uri="{BB962C8B-B14F-4D97-AF65-F5344CB8AC3E}">
        <p14:creationId xmlns:p14="http://schemas.microsoft.com/office/powerpoint/2010/main" val="241388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791D1B-EA12-4807-8156-69F44E79DE5A}"/>
              </a:ext>
            </a:extLst>
          </p:cNvPr>
          <p:cNvSpPr/>
          <p:nvPr/>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r>
              <a:rPr lang="en-US" sz="1000" b="1" err="1">
                <a:ea typeface="+mn-lt"/>
                <a:cs typeface="+mn-lt"/>
              </a:rPr>
              <a:t>Aussagen</a:t>
            </a:r>
            <a:r>
              <a:rPr lang="en-US" sz="1000" b="1">
                <a:ea typeface="+mn-lt"/>
                <a:cs typeface="+mn-lt"/>
              </a:rPr>
              <a:t> </a:t>
            </a:r>
            <a:r>
              <a:rPr lang="en-US" sz="1000" b="1" err="1">
                <a:ea typeface="+mn-lt"/>
                <a:cs typeface="+mn-lt"/>
              </a:rPr>
              <a:t>zum</a:t>
            </a:r>
            <a:r>
              <a:rPr lang="en-US" sz="1000" b="1">
                <a:ea typeface="+mn-lt"/>
                <a:cs typeface="+mn-lt"/>
              </a:rPr>
              <a:t> </a:t>
            </a:r>
            <a:r>
              <a:rPr lang="en-US" sz="1000" b="1" i="1">
                <a:ea typeface="+mn-lt"/>
                <a:cs typeface="+mn-lt"/>
              </a:rPr>
              <a:t>first digital divide</a:t>
            </a:r>
          </a:p>
          <a:p>
            <a:endParaRPr lang="en-US" sz="1000">
              <a:cs typeface="Calibri" panose="020F0502020204030204"/>
            </a:endParaRPr>
          </a:p>
          <a:p>
            <a:pPr marL="171450" indent="-171450">
              <a:buFont typeface="Arial" panose="020B0604020202020204" pitchFamily="34" charset="0"/>
              <a:buChar char="•"/>
            </a:pPr>
            <a:r>
              <a:rPr lang="de-CH" sz="1000">
                <a:cs typeface="Calibri" panose="020F0502020204030204"/>
              </a:rPr>
              <a:t>Du hast Zugang zu einem eigenen Computer.</a:t>
            </a:r>
          </a:p>
          <a:p>
            <a:pPr marL="171450" indent="-171450">
              <a:buFont typeface="Arial" panose="020B0604020202020204" pitchFamily="34" charset="0"/>
              <a:buChar char="•"/>
            </a:pPr>
            <a:r>
              <a:rPr lang="de-CH" sz="1000">
                <a:cs typeface="Calibri" panose="020F0502020204030204"/>
              </a:rPr>
              <a:t>Dir steht ein Tablet zur Verfügung.</a:t>
            </a:r>
          </a:p>
          <a:p>
            <a:pPr marL="171450" indent="-171450">
              <a:buFont typeface="Arial" panose="020B0604020202020204" pitchFamily="34" charset="0"/>
              <a:buChar char="•"/>
            </a:pPr>
            <a:r>
              <a:rPr lang="de-CH" sz="1000">
                <a:cs typeface="Calibri" panose="020F0502020204030204"/>
              </a:rPr>
              <a:t>Du hast Zugang zum Internet.</a:t>
            </a:r>
          </a:p>
          <a:p>
            <a:pPr marL="171450" indent="-171450">
              <a:buFont typeface="Arial" panose="020B0604020202020204" pitchFamily="34" charset="0"/>
              <a:buChar char="•"/>
            </a:pPr>
            <a:r>
              <a:rPr lang="de-CH" sz="1000">
                <a:cs typeface="Calibri" panose="020F0502020204030204"/>
              </a:rPr>
              <a:t>Du hast zuhause schnelles Internet.</a:t>
            </a:r>
          </a:p>
          <a:p>
            <a:pPr marL="171450" indent="-171450">
              <a:buFont typeface="Arial" panose="020B0604020202020204" pitchFamily="34" charset="0"/>
              <a:buChar char="•"/>
            </a:pPr>
            <a:r>
              <a:rPr lang="de-CH" sz="1000">
                <a:cs typeface="Calibri" panose="020F0502020204030204"/>
              </a:rPr>
              <a:t>Du hast unterwegs schnelles Internet.</a:t>
            </a:r>
          </a:p>
          <a:p>
            <a:pPr marL="171450" indent="-171450">
              <a:buFont typeface="Arial" panose="020B0604020202020204" pitchFamily="34" charset="0"/>
              <a:buChar char="•"/>
            </a:pPr>
            <a:r>
              <a:rPr lang="de-CH" sz="1000">
                <a:cs typeface="Calibri" panose="020F0502020204030204"/>
              </a:rPr>
              <a:t>Du besitzt ein eigenes Smartphone.</a:t>
            </a:r>
          </a:p>
          <a:p>
            <a:pPr marL="171450" indent="-171450">
              <a:buFont typeface="Arial" panose="020B0604020202020204" pitchFamily="34" charset="0"/>
              <a:buChar char="•"/>
            </a:pPr>
            <a:r>
              <a:rPr lang="de-CH" sz="1000">
                <a:cs typeface="Calibri" panose="020F0502020204030204"/>
              </a:rPr>
              <a:t>Während der Pandemie hattest du im Fernunterricht einen ruhigen Arbeitsplatz.</a:t>
            </a:r>
          </a:p>
          <a:p>
            <a:pPr marL="171450" indent="-171450">
              <a:buFont typeface="Arial" panose="020B0604020202020204" pitchFamily="34" charset="0"/>
              <a:buChar char="•"/>
            </a:pPr>
            <a:r>
              <a:rPr lang="de-CH" sz="1000">
                <a:cs typeface="Calibri" panose="020F0502020204030204"/>
              </a:rPr>
              <a:t>Falls dein Gerät kaputt geht, kannst du ohne Probleme ein Neues besorgen.</a:t>
            </a:r>
          </a:p>
          <a:p>
            <a:pPr marL="171450" indent="-171450">
              <a:buFont typeface="Arial" panose="020B0604020202020204" pitchFamily="34" charset="0"/>
              <a:buChar char="•"/>
            </a:pPr>
            <a:r>
              <a:rPr lang="de-CH" sz="1000">
                <a:cs typeface="Calibri" panose="020F0502020204030204"/>
              </a:rPr>
              <a:t>Du hast Zugang zu gesundheitsrelevanten Informationen.</a:t>
            </a:r>
          </a:p>
          <a:p>
            <a:pPr marL="171450" indent="-171450">
              <a:buFont typeface="Arial" panose="020B0604020202020204" pitchFamily="34" charset="0"/>
              <a:buChar char="•"/>
            </a:pPr>
            <a:r>
              <a:rPr lang="de-CH" sz="1000">
                <a:cs typeface="Calibri" panose="020F0502020204030204"/>
              </a:rPr>
              <a:t>In der Schule kannst du jederzeit einen Laptop nutzen.</a:t>
            </a:r>
          </a:p>
          <a:p>
            <a:pPr marL="171450" indent="-171450">
              <a:buFont typeface="Arial" panose="020B0604020202020204" pitchFamily="34" charset="0"/>
              <a:buChar char="•"/>
            </a:pPr>
            <a:r>
              <a:rPr lang="de-CH" sz="1000">
                <a:cs typeface="Calibri" panose="020F0502020204030204"/>
              </a:rPr>
              <a:t>Auf deinen digitalen Geräten werden alle Inhalte aus dem Internet korrekt dargestellt. Du kannst Gerät wechseln, falls das nicht der Fall ist.</a:t>
            </a:r>
          </a:p>
          <a:p>
            <a:pPr marL="171450" indent="-171450">
              <a:buFont typeface="Arial" panose="020B0604020202020204" pitchFamily="34" charset="0"/>
              <a:buChar char="•"/>
            </a:pPr>
            <a:r>
              <a:rPr lang="de-CH" sz="1000">
                <a:cs typeface="Calibri" panose="020F0502020204030204"/>
              </a:rPr>
              <a:t>Du hast Zugang zu verschiedenen digitalen Geräten, zum Beispiel zu einem Smartphone und einem Laptop.</a:t>
            </a:r>
          </a:p>
          <a:p>
            <a:pPr marL="171450" indent="-171450">
              <a:buFont typeface="Arial" panose="020B0604020202020204" pitchFamily="34" charset="0"/>
              <a:buChar char="•"/>
            </a:pPr>
            <a:endParaRPr lang="de-DE" sz="1000">
              <a:cs typeface="Calibri" panose="020F0502020204030204"/>
            </a:endParaRPr>
          </a:p>
          <a:p>
            <a:r>
              <a:rPr lang="en-US"/>
              <a:t> </a:t>
            </a:r>
            <a:br>
              <a:rPr lang="en-US"/>
            </a:br>
            <a:endParaRPr lang="en-US">
              <a:cs typeface="Calibri" panose="020F0502020204030204"/>
            </a:endParaRPr>
          </a:p>
          <a:p>
            <a:pPr marL="171450" indent="-171450">
              <a:buFont typeface="Arial"/>
              <a:buChar char="•"/>
            </a:pPr>
            <a:endParaRPr lang="de-DE" sz="1000">
              <a:solidFill>
                <a:srgbClr val="000000"/>
              </a:solidFill>
              <a:latin typeface="Arial"/>
              <a:cs typeface="Arial"/>
            </a:endParaRPr>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sp>
        <p:nvSpPr>
          <p:cNvPr id="2" name="Foliennummernplatzhalter 1">
            <a:extLst>
              <a:ext uri="{FF2B5EF4-FFF2-40B4-BE49-F238E27FC236}">
                <a16:creationId xmlns:a16="http://schemas.microsoft.com/office/drawing/2014/main" id="{D5DF5E97-CFD0-4CBB-B81D-EB060CA2BF86}"/>
              </a:ext>
            </a:extLst>
          </p:cNvPr>
          <p:cNvSpPr>
            <a:spLocks noGrp="1"/>
          </p:cNvSpPr>
          <p:nvPr>
            <p:ph type="sldNum" sz="quarter" idx="12"/>
          </p:nvPr>
        </p:nvSpPr>
        <p:spPr/>
        <p:txBody>
          <a:bodyPr/>
          <a:lstStyle/>
          <a:p>
            <a:fld id="{0C89C4CA-A544-4B0A-8BB6-505E8EA89AE9}" type="slidenum">
              <a:rPr lang="de-CH" smtClean="0"/>
              <a:t>7</a:t>
            </a:fld>
            <a:endParaRPr lang="de-CH"/>
          </a:p>
        </p:txBody>
      </p:sp>
    </p:spTree>
    <p:extLst>
      <p:ext uri="{BB962C8B-B14F-4D97-AF65-F5344CB8AC3E}">
        <p14:creationId xmlns:p14="http://schemas.microsoft.com/office/powerpoint/2010/main" val="229114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791D1B-EA12-4807-8156-69F44E79DE5A}"/>
              </a:ext>
            </a:extLst>
          </p:cNvPr>
          <p:cNvSpPr/>
          <p:nvPr/>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r>
              <a:rPr lang="de-CH" sz="1000" b="1">
                <a:cs typeface="Calibri" panose="020F0502020204030204"/>
              </a:rPr>
              <a:t>Aussagen zum </a:t>
            </a:r>
            <a:r>
              <a:rPr lang="de-CH" sz="1000" b="1" i="1" err="1">
                <a:cs typeface="Calibri" panose="020F0502020204030204"/>
              </a:rPr>
              <a:t>second</a:t>
            </a:r>
            <a:r>
              <a:rPr lang="de-CH" sz="1000" b="1" i="1">
                <a:cs typeface="Calibri" panose="020F0502020204030204"/>
              </a:rPr>
              <a:t> digital divide</a:t>
            </a:r>
            <a:endParaRPr lang="de-DE" b="1" i="1">
              <a:cs typeface="Calibri" panose="020F0502020204030204"/>
            </a:endParaRPr>
          </a:p>
          <a:p>
            <a:pPr marL="171450" indent="-171450">
              <a:buFont typeface="Arial" panose="020B0604020202020204" pitchFamily="34" charset="0"/>
              <a:buChar char="•"/>
            </a:pPr>
            <a:endParaRPr lang="de-CH" sz="1000">
              <a:cs typeface="Calibri" panose="020F0502020204030204"/>
            </a:endParaRPr>
          </a:p>
          <a:p>
            <a:pPr marL="171450" indent="-171450">
              <a:buFont typeface="Arial" panose="020B0604020202020204" pitchFamily="34" charset="0"/>
              <a:buChar char="•"/>
            </a:pPr>
            <a:r>
              <a:rPr lang="de-CH" sz="1000">
                <a:cs typeface="Calibri" panose="020F0502020204030204"/>
              </a:rPr>
              <a:t>Deine Lieblingsmusik spielst du über einen </a:t>
            </a:r>
            <a:br>
              <a:rPr lang="de-CH" sz="1000">
                <a:cs typeface="Calibri" panose="020F0502020204030204"/>
              </a:rPr>
            </a:br>
            <a:r>
              <a:rPr lang="de-CH" sz="1000">
                <a:cs typeface="Calibri" panose="020F0502020204030204"/>
              </a:rPr>
              <a:t>werbefreien Streamingdienst ab.</a:t>
            </a:r>
            <a:endParaRPr lang="de-CH">
              <a:cs typeface="Calibri"/>
            </a:endParaRPr>
          </a:p>
          <a:p>
            <a:pPr marL="171450" indent="-171450">
              <a:buFont typeface="Arial" panose="020B0604020202020204" pitchFamily="34" charset="0"/>
              <a:buChar char="•"/>
            </a:pPr>
            <a:r>
              <a:rPr lang="de-CH" sz="1000">
                <a:cs typeface="Calibri" panose="020F0502020204030204"/>
              </a:rPr>
              <a:t>Den Bildschirm, den du für schulische Arbeiten nutzt, ist gross genug.</a:t>
            </a:r>
          </a:p>
          <a:p>
            <a:pPr marL="171450" indent="-171450">
              <a:buFont typeface="Arial" panose="020B0604020202020204" pitchFamily="34" charset="0"/>
              <a:buChar char="•"/>
            </a:pPr>
            <a:r>
              <a:rPr lang="de-CH" sz="1000">
                <a:cs typeface="Calibri" panose="020F0502020204030204"/>
              </a:rPr>
              <a:t>Du gibst für Spiele wenig bis gar kein Geld in In-App-Einkäufen aus.</a:t>
            </a:r>
          </a:p>
          <a:p>
            <a:pPr marL="171450" indent="-171450">
              <a:buFont typeface="Arial" panose="020B0604020202020204" pitchFamily="34" charset="0"/>
              <a:buChar char="•"/>
            </a:pPr>
            <a:r>
              <a:rPr lang="de-CH" sz="1000">
                <a:cs typeface="Calibri" panose="020F0502020204030204"/>
              </a:rPr>
              <a:t>Du hast die Möglichkeit in kurzer Zeit einen Text zu schreiben und zu formatieren.</a:t>
            </a:r>
          </a:p>
          <a:p>
            <a:pPr marL="171450" indent="-171450">
              <a:buFont typeface="Arial" panose="020B0604020202020204" pitchFamily="34" charset="0"/>
              <a:buChar char="•"/>
            </a:pPr>
            <a:r>
              <a:rPr lang="de-CH" sz="1000">
                <a:cs typeface="Calibri" panose="020F0502020204030204"/>
              </a:rPr>
              <a:t>Du informierst dich in fakten- oder wissenschaftsbasierten </a:t>
            </a:r>
            <a:r>
              <a:rPr lang="de-CH" sz="1000">
                <a:solidFill>
                  <a:srgbClr val="000000"/>
                </a:solidFill>
                <a:cs typeface="Calibri" panose="020F0502020204030204"/>
              </a:rPr>
              <a:t>Quellen</a:t>
            </a:r>
            <a:r>
              <a:rPr lang="de-CH" sz="1000">
                <a:cs typeface="Calibri" panose="020F0502020204030204"/>
              </a:rPr>
              <a:t> über das Weltgeschehen.</a:t>
            </a:r>
          </a:p>
          <a:p>
            <a:pPr marL="171450" indent="-171450">
              <a:buFont typeface="Arial" panose="020B0604020202020204" pitchFamily="34" charset="0"/>
              <a:buChar char="•"/>
            </a:pPr>
            <a:r>
              <a:rPr lang="de-CH" sz="1000">
                <a:cs typeface="Calibri" panose="020F0502020204030204"/>
              </a:rPr>
              <a:t>Du fühlst dich wohl im Umgang mit dem Internet.</a:t>
            </a:r>
          </a:p>
          <a:p>
            <a:pPr marL="171450" indent="-171450">
              <a:buFont typeface="Arial" panose="020B0604020202020204" pitchFamily="34" charset="0"/>
              <a:buChar char="•"/>
            </a:pPr>
            <a:r>
              <a:rPr lang="de-CH" sz="1000">
                <a:cs typeface="Calibri" panose="020F0502020204030204"/>
              </a:rPr>
              <a:t>Du brauchst das Internet nicht exzessiv.</a:t>
            </a:r>
          </a:p>
          <a:p>
            <a:pPr marL="171450" indent="-171450">
              <a:buFont typeface="Arial" panose="020B0604020202020204" pitchFamily="34" charset="0"/>
              <a:buChar char="•"/>
            </a:pPr>
            <a:r>
              <a:rPr lang="de-CH" sz="1000">
                <a:cs typeface="Calibri" panose="020F0502020204030204"/>
              </a:rPr>
              <a:t>Du nutzt das Internet für verschiedene Tätigkeiten (Internetbanking, Onlineforen, Spiele, Informationen über das Tagesgeschehen, usw.).</a:t>
            </a:r>
          </a:p>
          <a:p>
            <a:pPr marL="171450" indent="-171450">
              <a:buFont typeface="Arial" panose="020B0604020202020204" pitchFamily="34" charset="0"/>
              <a:buChar char="•"/>
            </a:pPr>
            <a:r>
              <a:rPr lang="de-CH" sz="1000">
                <a:cs typeface="Calibri" panose="020F0502020204030204"/>
              </a:rPr>
              <a:t>Du nutzt das Internet regelmässig.</a:t>
            </a:r>
            <a:br>
              <a:rPr lang="en-US" sz="1000"/>
            </a:br>
            <a:endParaRPr lang="en-US" sz="1000">
              <a:cs typeface="Calibri" panose="020F0502020204030204"/>
            </a:endParaRPr>
          </a:p>
          <a:p>
            <a:pPr marL="171450" indent="-171450">
              <a:buFont typeface="Arial"/>
              <a:buChar char="•"/>
            </a:pPr>
            <a:endParaRPr lang="de-DE" sz="1000">
              <a:solidFill>
                <a:srgbClr val="000000"/>
              </a:solidFill>
              <a:latin typeface="Arial"/>
              <a:cs typeface="Arial"/>
            </a:endParaRPr>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sp>
        <p:nvSpPr>
          <p:cNvPr id="2" name="Foliennummernplatzhalter 1">
            <a:extLst>
              <a:ext uri="{FF2B5EF4-FFF2-40B4-BE49-F238E27FC236}">
                <a16:creationId xmlns:a16="http://schemas.microsoft.com/office/drawing/2014/main" id="{D5DF5E97-CFD0-4CBB-B81D-EB060CA2BF86}"/>
              </a:ext>
            </a:extLst>
          </p:cNvPr>
          <p:cNvSpPr>
            <a:spLocks noGrp="1"/>
          </p:cNvSpPr>
          <p:nvPr>
            <p:ph type="sldNum" sz="quarter" idx="12"/>
          </p:nvPr>
        </p:nvSpPr>
        <p:spPr/>
        <p:txBody>
          <a:bodyPr/>
          <a:lstStyle/>
          <a:p>
            <a:fld id="{0C89C4CA-A544-4B0A-8BB6-505E8EA89AE9}" type="slidenum">
              <a:rPr lang="de-CH" smtClean="0"/>
              <a:t>8</a:t>
            </a:fld>
            <a:endParaRPr lang="de-CH"/>
          </a:p>
        </p:txBody>
      </p:sp>
    </p:spTree>
    <p:extLst>
      <p:ext uri="{BB962C8B-B14F-4D97-AF65-F5344CB8AC3E}">
        <p14:creationId xmlns:p14="http://schemas.microsoft.com/office/powerpoint/2010/main" val="2996673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791D1B-EA12-4807-8156-69F44E79DE5A}"/>
              </a:ext>
            </a:extLst>
          </p:cNvPr>
          <p:cNvSpPr/>
          <p:nvPr/>
        </p:nvSpPr>
        <p:spPr>
          <a:xfrm>
            <a:off x="2097413" y="4788568"/>
            <a:ext cx="1654963" cy="516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12"/>
          </a:p>
        </p:txBody>
      </p:sp>
      <p:sp>
        <p:nvSpPr>
          <p:cNvPr id="7" name="Textfeld 6">
            <a:extLst>
              <a:ext uri="{FF2B5EF4-FFF2-40B4-BE49-F238E27FC236}">
                <a16:creationId xmlns:a16="http://schemas.microsoft.com/office/drawing/2014/main" id="{81911030-2487-4E0F-9115-8C6D0F2683F6}"/>
              </a:ext>
            </a:extLst>
          </p:cNvPr>
          <p:cNvSpPr txBox="1"/>
          <p:nvPr/>
        </p:nvSpPr>
        <p:spPr>
          <a:xfrm>
            <a:off x="0" y="401696"/>
            <a:ext cx="3779837" cy="4492494"/>
          </a:xfrm>
          <a:prstGeom prst="rect">
            <a:avLst/>
          </a:prstGeom>
          <a:noFill/>
        </p:spPr>
        <p:txBody>
          <a:bodyPr wrap="square" lIns="360000" tIns="0" rIns="360000" bIns="0" rtlCol="0" anchor="t" anchorCtr="0">
            <a:noAutofit/>
          </a:bodyPr>
          <a:lstStyle/>
          <a:p>
            <a:pPr marL="171450" indent="-171450">
              <a:buFont typeface="Arial" panose="020B0604020202020204" pitchFamily="34" charset="0"/>
              <a:buChar char="•"/>
            </a:pPr>
            <a:r>
              <a:rPr lang="de-CH" sz="1000">
                <a:cs typeface="Calibri" panose="020F0502020204030204"/>
              </a:rPr>
              <a:t>Du schätzt deine Fähigkeiten im Umgang </a:t>
            </a:r>
            <a:br>
              <a:rPr lang="de-CH" sz="1000">
                <a:cs typeface="Calibri" panose="020F0502020204030204"/>
              </a:rPr>
            </a:br>
            <a:r>
              <a:rPr lang="de-CH" sz="1000">
                <a:cs typeface="Calibri" panose="020F0502020204030204"/>
              </a:rPr>
              <a:t>mit dem Internet als gut ein.</a:t>
            </a:r>
          </a:p>
          <a:p>
            <a:pPr marL="171450" indent="-171450">
              <a:buFont typeface="Arial" panose="020B0604020202020204" pitchFamily="34" charset="0"/>
              <a:buChar char="•"/>
            </a:pPr>
            <a:r>
              <a:rPr lang="de-CH" sz="1000">
                <a:cs typeface="Calibri" panose="020F0502020204030204"/>
              </a:rPr>
              <a:t>Du kannst dich von Erlebtem im Internet abgrenzen.</a:t>
            </a:r>
          </a:p>
          <a:p>
            <a:pPr marL="171450" indent="-171450">
              <a:buFont typeface="Arial" panose="020B0604020202020204" pitchFamily="34" charset="0"/>
              <a:buChar char="•"/>
            </a:pPr>
            <a:r>
              <a:rPr lang="de-CH" sz="1000">
                <a:cs typeface="Calibri" panose="020F0502020204030204"/>
              </a:rPr>
              <a:t>Du nutzt das Internet für schulisches Lernen.</a:t>
            </a:r>
          </a:p>
          <a:p>
            <a:pPr marL="171450" indent="-171450">
              <a:buFont typeface="Arial" panose="020B0604020202020204" pitchFamily="34" charset="0"/>
              <a:buChar char="•"/>
            </a:pPr>
            <a:r>
              <a:rPr lang="de-CH" sz="1000">
                <a:cs typeface="Calibri" panose="020F0502020204030204"/>
              </a:rPr>
              <a:t>In deiner Kindheit wurden dir die Geräte selten unbeaufsichtigt überlassen.</a:t>
            </a:r>
          </a:p>
          <a:p>
            <a:pPr marL="171450" indent="-171450">
              <a:buFont typeface="Arial" panose="020B0604020202020204" pitchFamily="34" charset="0"/>
              <a:buChar char="•"/>
            </a:pPr>
            <a:r>
              <a:rPr lang="de-CH" sz="1000">
                <a:cs typeface="Calibri" panose="020F0502020204030204"/>
              </a:rPr>
              <a:t>Bei technischen Fragen zu deinen digitalen Geräten bekommst du Unterstützung.</a:t>
            </a:r>
          </a:p>
          <a:p>
            <a:pPr marL="171450" indent="-171450">
              <a:buFont typeface="Arial" panose="020B0604020202020204" pitchFamily="34" charset="0"/>
              <a:buChar char="•"/>
            </a:pPr>
            <a:r>
              <a:rPr lang="de-CH" sz="1000">
                <a:cs typeface="Calibri" panose="020F0502020204030204"/>
              </a:rPr>
              <a:t>Deine Bezugspersonen wissen, mit den für dich wichtigen digitalen Geräten umzugehen.</a:t>
            </a:r>
          </a:p>
          <a:p>
            <a:pPr marL="171450" indent="-171450">
              <a:buFont typeface="Arial" panose="020B0604020202020204" pitchFamily="34" charset="0"/>
              <a:buChar char="•"/>
            </a:pPr>
            <a:r>
              <a:rPr lang="de-CH" sz="1000">
                <a:cs typeface="Calibri" panose="020F0502020204030204"/>
              </a:rPr>
              <a:t>Deine Bezugspersonen denken, dass du genügend Kompetenzen hast, um den Umgang mit digitalen Geräten zu erlernen.</a:t>
            </a:r>
          </a:p>
          <a:p>
            <a:pPr marL="171450" indent="-171450">
              <a:buFont typeface="Arial" panose="020B0604020202020204" pitchFamily="34" charset="0"/>
              <a:buChar char="•"/>
            </a:pPr>
            <a:r>
              <a:rPr lang="de-CH" sz="1000">
                <a:cs typeface="Calibri" panose="020F0502020204030204"/>
              </a:rPr>
              <a:t>Mit deinen Bezugspersonen sprichst Du über Chancen und Risiken der Mediennutzung.</a:t>
            </a:r>
          </a:p>
          <a:p>
            <a:pPr marL="171450" indent="-171450">
              <a:buFont typeface="Arial" panose="020B0604020202020204" pitchFamily="34" charset="0"/>
              <a:buChar char="•"/>
            </a:pPr>
            <a:r>
              <a:rPr lang="de-CH" sz="1000">
                <a:cs typeface="Calibri" panose="020F0502020204030204"/>
              </a:rPr>
              <a:t>Du suchst gezielt nach Informationen im Internet.</a:t>
            </a:r>
          </a:p>
          <a:p>
            <a:pPr marL="171450" indent="-171450">
              <a:buFont typeface="Arial" panose="020B0604020202020204" pitchFamily="34" charset="0"/>
              <a:buChar char="•"/>
            </a:pPr>
            <a:r>
              <a:rPr lang="de-CH" sz="1000">
                <a:cs typeface="Calibri" panose="020F0502020204030204"/>
              </a:rPr>
              <a:t>Wenn du bestimmte Informationen im Internet suchst, dann findest du sie fast immer.</a:t>
            </a:r>
          </a:p>
          <a:p>
            <a:pPr marL="171450" indent="-171450">
              <a:buFont typeface="Arial" panose="020B0604020202020204" pitchFamily="34" charset="0"/>
              <a:buChar char="•"/>
            </a:pPr>
            <a:r>
              <a:rPr lang="de-CH" sz="1000">
                <a:cs typeface="Calibri" panose="020F0502020204030204"/>
              </a:rPr>
              <a:t>Wenn du etwas nicht weisst, dann schaust du es im Internet nach.</a:t>
            </a:r>
          </a:p>
          <a:p>
            <a:pPr marL="171450" indent="-171450">
              <a:buFont typeface="Arial" panose="020B0604020202020204" pitchFamily="34" charset="0"/>
              <a:buChar char="•"/>
            </a:pPr>
            <a:r>
              <a:rPr lang="de-CH" sz="1000">
                <a:cs typeface="Calibri" panose="020F0502020204030204"/>
              </a:rPr>
              <a:t>Du nutzt dein Gerät auch zum Produzieren und Teilen von Inhalten (Videos, Audios, etc.).</a:t>
            </a:r>
          </a:p>
          <a:p>
            <a:pPr marL="171450" indent="-171450">
              <a:buFont typeface="Arial" panose="020B0604020202020204" pitchFamily="34" charset="0"/>
              <a:buChar char="•"/>
            </a:pPr>
            <a:r>
              <a:rPr lang="de-CH" sz="1000">
                <a:cs typeface="Calibri" panose="020F0502020204030204"/>
              </a:rPr>
              <a:t>Du überprüfst Informationen, die du aus dem Internet erhältst.</a:t>
            </a:r>
          </a:p>
          <a:p>
            <a:pPr marL="171450" indent="-171450">
              <a:buFont typeface="Arial" panose="020B0604020202020204" pitchFamily="34" charset="0"/>
              <a:buChar char="•"/>
            </a:pPr>
            <a:r>
              <a:rPr lang="de-CH" sz="1000">
                <a:cs typeface="Calibri" panose="020F0502020204030204"/>
              </a:rPr>
              <a:t>Du wurdest über den Umgang mit Medien informiert.</a:t>
            </a:r>
            <a:br>
              <a:rPr lang="en-US" sz="1000"/>
            </a:br>
            <a:endParaRPr lang="en-US" sz="1000">
              <a:cs typeface="Calibri" panose="020F0502020204030204"/>
            </a:endParaRPr>
          </a:p>
          <a:p>
            <a:pPr marL="171450" indent="-171450">
              <a:buFont typeface="Arial"/>
              <a:buChar char="•"/>
            </a:pPr>
            <a:endParaRPr lang="de-DE" sz="1000">
              <a:solidFill>
                <a:srgbClr val="000000"/>
              </a:solidFill>
              <a:latin typeface="Arial"/>
              <a:cs typeface="Arial"/>
            </a:endParaRPr>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95" y="4823735"/>
            <a:ext cx="1397877" cy="392697"/>
          </a:xfrm>
          <a:prstGeom prst="rect">
            <a:avLst/>
          </a:prstGeom>
        </p:spPr>
      </p:pic>
      <p:sp>
        <p:nvSpPr>
          <p:cNvPr id="2" name="Foliennummernplatzhalter 1">
            <a:extLst>
              <a:ext uri="{FF2B5EF4-FFF2-40B4-BE49-F238E27FC236}">
                <a16:creationId xmlns:a16="http://schemas.microsoft.com/office/drawing/2014/main" id="{D5DF5E97-CFD0-4CBB-B81D-EB060CA2BF86}"/>
              </a:ext>
            </a:extLst>
          </p:cNvPr>
          <p:cNvSpPr>
            <a:spLocks noGrp="1"/>
          </p:cNvSpPr>
          <p:nvPr>
            <p:ph type="sldNum" sz="quarter" idx="12"/>
          </p:nvPr>
        </p:nvSpPr>
        <p:spPr/>
        <p:txBody>
          <a:bodyPr/>
          <a:lstStyle/>
          <a:p>
            <a:fld id="{0C89C4CA-A544-4B0A-8BB6-505E8EA89AE9}" type="slidenum">
              <a:rPr lang="de-CH" smtClean="0"/>
              <a:t>9</a:t>
            </a:fld>
            <a:endParaRPr lang="de-CH"/>
          </a:p>
        </p:txBody>
      </p:sp>
    </p:spTree>
    <p:extLst>
      <p:ext uri="{BB962C8B-B14F-4D97-AF65-F5344CB8AC3E}">
        <p14:creationId xmlns:p14="http://schemas.microsoft.com/office/powerpoint/2010/main" val="134268070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6d25db4-93d7-43e2-aff3-4040798f2430" xsi:nil="true"/>
    <lcf76f155ced4ddcb4097134ff3c332f xmlns="24a97013-5ea3-4a77-97a1-2da80099d2d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B704F74FD273045B792C18FC7173E95" ma:contentTypeVersion="16" ma:contentTypeDescription="Ein neues Dokument erstellen." ma:contentTypeScope="" ma:versionID="8362cf0e12a693f78ec8c4f69177814b">
  <xsd:schema xmlns:xsd="http://www.w3.org/2001/XMLSchema" xmlns:xs="http://www.w3.org/2001/XMLSchema" xmlns:p="http://schemas.microsoft.com/office/2006/metadata/properties" xmlns:ns2="24a97013-5ea3-4a77-97a1-2da80099d2d3" xmlns:ns3="56d25db4-93d7-43e2-aff3-4040798f2430" targetNamespace="http://schemas.microsoft.com/office/2006/metadata/properties" ma:root="true" ma:fieldsID="c4c1b0fb2b98a41305f90a94c1d40065" ns2:_="" ns3:_="">
    <xsd:import namespace="24a97013-5ea3-4a77-97a1-2da80099d2d3"/>
    <xsd:import namespace="56d25db4-93d7-43e2-aff3-4040798f24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97013-5ea3-4a77-97a1-2da80099d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a2cd1b-b448-454d-bc0a-f855dd3bbf7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d25db4-93d7-43e2-aff3-4040798f2430"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55a9f3a-11b7-49b8-8f83-1aceb2868760}" ma:internalName="TaxCatchAll" ma:showField="CatchAllData" ma:web="56d25db4-93d7-43e2-aff3-4040798f2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8DFD91-7A47-4E2E-A355-566EDED81162}">
  <ds:schemaRefs>
    <ds:schemaRef ds:uri="http://schemas.microsoft.com/sharepoint/v3/contenttype/forms"/>
  </ds:schemaRefs>
</ds:datastoreItem>
</file>

<file path=customXml/itemProps2.xml><?xml version="1.0" encoding="utf-8"?>
<ds:datastoreItem xmlns:ds="http://schemas.openxmlformats.org/officeDocument/2006/customXml" ds:itemID="{99D2E298-1735-48A8-B2C1-205B3CE84604}">
  <ds:schemaRefs>
    <ds:schemaRef ds:uri="24a97013-5ea3-4a77-97a1-2da80099d2d3"/>
    <ds:schemaRef ds:uri="56d25db4-93d7-43e2-aff3-4040798f24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B1942E4-1827-4C1B-8E6D-00E47C615D70}"/>
</file>

<file path=docProps/app.xml><?xml version="1.0" encoding="utf-8"?>
<Properties xmlns="http://schemas.openxmlformats.org/officeDocument/2006/extended-properties" xmlns:vt="http://schemas.openxmlformats.org/officeDocument/2006/docPropsVTypes">
  <Template>Office Theme</Template>
  <TotalTime>0</TotalTime>
  <Words>2092</Words>
  <Application>Microsoft Office PowerPoint</Application>
  <PresentationFormat>Benutzerdefiniert</PresentationFormat>
  <Paragraphs>202</Paragraphs>
  <Slides>16</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16</vt:i4>
      </vt:variant>
    </vt:vector>
  </HeadingPairs>
  <TitlesOfParts>
    <vt:vector size="22" baseType="lpstr">
      <vt:lpstr>Arial</vt:lpstr>
      <vt:lpstr>Arial,Sans-Serif</vt:lpstr>
      <vt:lpstr>Calibri</vt:lpstr>
      <vt:lpstr>Calibri Light</vt:lpstr>
      <vt:lpstr>Office</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Zaugg, Pascal</dc:creator>
  <cp:lastModifiedBy>Zaugg, Pascal</cp:lastModifiedBy>
  <cp:revision>1</cp:revision>
  <dcterms:created xsi:type="dcterms:W3CDTF">2021-09-06T14:04:25Z</dcterms:created>
  <dcterms:modified xsi:type="dcterms:W3CDTF">2021-11-04T13:22:48Z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0x0101006B704F74FD273045B792C18FC7173E95</vt:lpwstr>
  </property>
</Properties>
</file>